
<file path=[Content_Types].xml><?xml version="1.0" encoding="utf-8"?>
<Types xmlns="http://schemas.openxmlformats.org/package/2006/content-types">
  <Default Extension="xml" ContentType="application/xml"/>
  <Default Extension="wmf" ContentType="image/x-wmf"/>
  <Default Extension="svg" ContentType="image/svg+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 id="2147483666" r:id="rId2"/>
  </p:sldMasterIdLst>
  <p:notesMasterIdLst>
    <p:notesMasterId r:id="rId49"/>
  </p:notesMasterIdLst>
  <p:handoutMasterIdLst>
    <p:handoutMasterId r:id="rId50"/>
  </p:handoutMasterIdLst>
  <p:sldIdLst>
    <p:sldId id="256" r:id="rId3"/>
    <p:sldId id="395" r:id="rId4"/>
    <p:sldId id="438" r:id="rId5"/>
    <p:sldId id="429" r:id="rId6"/>
    <p:sldId id="430" r:id="rId7"/>
    <p:sldId id="464" r:id="rId8"/>
    <p:sldId id="439" r:id="rId9"/>
    <p:sldId id="445" r:id="rId10"/>
    <p:sldId id="432" r:id="rId11"/>
    <p:sldId id="420" r:id="rId12"/>
    <p:sldId id="421" r:id="rId13"/>
    <p:sldId id="417" r:id="rId14"/>
    <p:sldId id="418" r:id="rId15"/>
    <p:sldId id="425" r:id="rId16"/>
    <p:sldId id="422" r:id="rId17"/>
    <p:sldId id="427" r:id="rId18"/>
    <p:sldId id="419" r:id="rId19"/>
    <p:sldId id="426" r:id="rId20"/>
    <p:sldId id="458" r:id="rId21"/>
    <p:sldId id="461" r:id="rId22"/>
    <p:sldId id="463" r:id="rId23"/>
    <p:sldId id="459" r:id="rId24"/>
    <p:sldId id="433" r:id="rId25"/>
    <p:sldId id="405" r:id="rId26"/>
    <p:sldId id="411" r:id="rId27"/>
    <p:sldId id="412" r:id="rId28"/>
    <p:sldId id="413" r:id="rId29"/>
    <p:sldId id="415" r:id="rId30"/>
    <p:sldId id="447" r:id="rId31"/>
    <p:sldId id="448" r:id="rId32"/>
    <p:sldId id="449" r:id="rId33"/>
    <p:sldId id="450" r:id="rId34"/>
    <p:sldId id="451" r:id="rId35"/>
    <p:sldId id="452" r:id="rId36"/>
    <p:sldId id="453" r:id="rId37"/>
    <p:sldId id="454" r:id="rId38"/>
    <p:sldId id="455" r:id="rId39"/>
    <p:sldId id="460" r:id="rId40"/>
    <p:sldId id="456" r:id="rId41"/>
    <p:sldId id="457" r:id="rId42"/>
    <p:sldId id="416" r:id="rId43"/>
    <p:sldId id="443" r:id="rId44"/>
    <p:sldId id="289" r:id="rId45"/>
    <p:sldId id="465" r:id="rId46"/>
    <p:sldId id="466" r:id="rId47"/>
    <p:sldId id="467" r:id="rId48"/>
  </p:sldIdLst>
  <p:sldSz cx="9144000" cy="6858000" type="screen4x3"/>
  <p:notesSz cx="6858000" cy="9144000"/>
  <p:defaultTextStyle>
    <a:defPPr>
      <a:defRPr lang="zh-CN"/>
    </a:defPPr>
    <a:lvl1pPr algn="l" rtl="0" eaLnBrk="0" fontAlgn="base" hangingPunct="0">
      <a:spcBef>
        <a:spcPct val="0"/>
      </a:spcBef>
      <a:spcAft>
        <a:spcPct val="0"/>
      </a:spcAft>
      <a:defRPr sz="1400" kern="1200">
        <a:solidFill>
          <a:srgbClr val="000000"/>
        </a:solidFill>
        <a:latin typeface="Arial" charset="0"/>
        <a:ea typeface="宋体" charset="-122"/>
        <a:cs typeface="+mn-cs"/>
        <a:sym typeface="Arial" charset="0"/>
      </a:defRPr>
    </a:lvl1pPr>
    <a:lvl2pPr marL="457200" algn="l" rtl="0" eaLnBrk="0" fontAlgn="base" hangingPunct="0">
      <a:spcBef>
        <a:spcPct val="0"/>
      </a:spcBef>
      <a:spcAft>
        <a:spcPct val="0"/>
      </a:spcAft>
      <a:defRPr sz="1400" kern="1200">
        <a:solidFill>
          <a:srgbClr val="000000"/>
        </a:solidFill>
        <a:latin typeface="Arial" charset="0"/>
        <a:ea typeface="宋体" charset="-122"/>
        <a:cs typeface="+mn-cs"/>
        <a:sym typeface="Arial" charset="0"/>
      </a:defRPr>
    </a:lvl2pPr>
    <a:lvl3pPr marL="914400" algn="l" rtl="0" eaLnBrk="0" fontAlgn="base" hangingPunct="0">
      <a:spcBef>
        <a:spcPct val="0"/>
      </a:spcBef>
      <a:spcAft>
        <a:spcPct val="0"/>
      </a:spcAft>
      <a:defRPr sz="1400" kern="1200">
        <a:solidFill>
          <a:srgbClr val="000000"/>
        </a:solidFill>
        <a:latin typeface="Arial" charset="0"/>
        <a:ea typeface="宋体" charset="-122"/>
        <a:cs typeface="+mn-cs"/>
        <a:sym typeface="Arial" charset="0"/>
      </a:defRPr>
    </a:lvl3pPr>
    <a:lvl4pPr marL="1371600" algn="l" rtl="0" eaLnBrk="0" fontAlgn="base" hangingPunct="0">
      <a:spcBef>
        <a:spcPct val="0"/>
      </a:spcBef>
      <a:spcAft>
        <a:spcPct val="0"/>
      </a:spcAft>
      <a:defRPr sz="1400" kern="1200">
        <a:solidFill>
          <a:srgbClr val="000000"/>
        </a:solidFill>
        <a:latin typeface="Arial" charset="0"/>
        <a:ea typeface="宋体" charset="-122"/>
        <a:cs typeface="+mn-cs"/>
        <a:sym typeface="Arial" charset="0"/>
      </a:defRPr>
    </a:lvl4pPr>
    <a:lvl5pPr marL="1828800" algn="l" rtl="0" eaLnBrk="0" fontAlgn="base" hangingPunct="0">
      <a:spcBef>
        <a:spcPct val="0"/>
      </a:spcBef>
      <a:spcAft>
        <a:spcPct val="0"/>
      </a:spcAft>
      <a:defRPr sz="1400" kern="1200">
        <a:solidFill>
          <a:srgbClr val="000000"/>
        </a:solidFill>
        <a:latin typeface="Arial" charset="0"/>
        <a:ea typeface="宋体" charset="-122"/>
        <a:cs typeface="+mn-cs"/>
        <a:sym typeface="Arial" charset="0"/>
      </a:defRPr>
    </a:lvl5pPr>
    <a:lvl6pPr marL="2286000" algn="l" defTabSz="914400" rtl="0" eaLnBrk="1" latinLnBrk="0" hangingPunct="1">
      <a:defRPr sz="1400" kern="1200">
        <a:solidFill>
          <a:srgbClr val="000000"/>
        </a:solidFill>
        <a:latin typeface="Arial" charset="0"/>
        <a:ea typeface="宋体" charset="-122"/>
        <a:cs typeface="+mn-cs"/>
        <a:sym typeface="Arial" charset="0"/>
      </a:defRPr>
    </a:lvl6pPr>
    <a:lvl7pPr marL="2743200" algn="l" defTabSz="914400" rtl="0" eaLnBrk="1" latinLnBrk="0" hangingPunct="1">
      <a:defRPr sz="1400" kern="1200">
        <a:solidFill>
          <a:srgbClr val="000000"/>
        </a:solidFill>
        <a:latin typeface="Arial" charset="0"/>
        <a:ea typeface="宋体" charset="-122"/>
        <a:cs typeface="+mn-cs"/>
        <a:sym typeface="Arial" charset="0"/>
      </a:defRPr>
    </a:lvl7pPr>
    <a:lvl8pPr marL="3200400" algn="l" defTabSz="914400" rtl="0" eaLnBrk="1" latinLnBrk="0" hangingPunct="1">
      <a:defRPr sz="1400" kern="1200">
        <a:solidFill>
          <a:srgbClr val="000000"/>
        </a:solidFill>
        <a:latin typeface="Arial" charset="0"/>
        <a:ea typeface="宋体" charset="-122"/>
        <a:cs typeface="+mn-cs"/>
        <a:sym typeface="Arial" charset="0"/>
      </a:defRPr>
    </a:lvl8pPr>
    <a:lvl9pPr marL="3657600" algn="l" defTabSz="914400" rtl="0" eaLnBrk="1" latinLnBrk="0" hangingPunct="1">
      <a:defRPr sz="1400" kern="1200">
        <a:solidFill>
          <a:srgbClr val="000000"/>
        </a:solidFill>
        <a:latin typeface="Arial" charset="0"/>
        <a:ea typeface="宋体" charset="-122"/>
        <a:cs typeface="+mn-cs"/>
        <a:sym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3" orient="horz" pos="3888" userDrawn="1">
          <p15:clr>
            <a:srgbClr val="A4A3A4"/>
          </p15:clr>
        </p15:guide>
        <p15:guide id="4" orient="horz" pos="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DA0000"/>
    <a:srgbClr val="A40000"/>
    <a:srgbClr val="CA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2506D-283B-4F59-9BC3-3A9D9D190753}" v="2702" dt="2019-12-10T12:09:07.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9" autoAdjust="0"/>
    <p:restoredTop sz="87033" autoAdjust="0"/>
  </p:normalViewPr>
  <p:slideViewPr>
    <p:cSldViewPr>
      <p:cViewPr varScale="1">
        <p:scale>
          <a:sx n="61" d="100"/>
          <a:sy n="61" d="100"/>
        </p:scale>
        <p:origin x="936" y="200"/>
      </p:cViewPr>
      <p:guideLst>
        <p:guide orient="horz" pos="2160"/>
        <p:guide pos="2880"/>
        <p:guide orient="horz" pos="3888"/>
        <p:guide orient="horz" pos="768"/>
      </p:guideLst>
    </p:cSldViewPr>
  </p:slideViewPr>
  <p:outlineViewPr>
    <p:cViewPr>
      <p:scale>
        <a:sx n="33" d="100"/>
        <a:sy n="33" d="100"/>
      </p:scale>
      <p:origin x="0" y="-6228"/>
    </p:cViewPr>
  </p:outlineViewPr>
  <p:notesTextViewPr>
    <p:cViewPr>
      <p:scale>
        <a:sx n="1" d="1"/>
        <a:sy n="1" d="1"/>
      </p:scale>
      <p:origin x="0" y="0"/>
    </p:cViewPr>
  </p:notesTextViewPr>
  <p:sorterViewPr>
    <p:cViewPr>
      <p:scale>
        <a:sx n="100" d="100"/>
        <a:sy n="100" d="100"/>
      </p:scale>
      <p:origin x="0" y="-5928"/>
    </p:cViewPr>
  </p:sorterViewPr>
  <p:notesViewPr>
    <p:cSldViewPr>
      <p:cViewPr>
        <p:scale>
          <a:sx n="75" d="100"/>
          <a:sy n="75" d="100"/>
        </p:scale>
        <p:origin x="3822" y="4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55" Type="http://schemas.microsoft.com/office/2016/11/relationships/changesInfo" Target="changesInfos/changesInfo1.xml"/><Relationship Id="rId56" Type="http://schemas.microsoft.com/office/2015/10/relationships/revisionInfo" Target="revisionInfo.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uang Zirui" userId="51f039c14a05af7b" providerId="LiveId" clId="{9DF2506D-283B-4F59-9BC3-3A9D9D190753}"/>
    <pc:docChg chg="undo redo custSel addSld delSld modSld modMainMaster">
      <pc:chgData name="Zhuang Zirui" userId="51f039c14a05af7b" providerId="LiveId" clId="{9DF2506D-283B-4F59-9BC3-3A9D9D190753}" dt="2019-12-10T12:12:59.696" v="7517" actId="20577"/>
      <pc:docMkLst>
        <pc:docMk/>
      </pc:docMkLst>
      <pc:sldChg chg="modSp">
        <pc:chgData name="Zhuang Zirui" userId="51f039c14a05af7b" providerId="LiveId" clId="{9DF2506D-283B-4F59-9BC3-3A9D9D190753}" dt="2019-12-10T06:05:47.239" v="374" actId="20577"/>
        <pc:sldMkLst>
          <pc:docMk/>
          <pc:sldMk cId="0" sldId="256"/>
        </pc:sldMkLst>
        <pc:spChg chg="mod">
          <ac:chgData name="Zhuang Zirui" userId="51f039c14a05af7b" providerId="LiveId" clId="{9DF2506D-283B-4F59-9BC3-3A9D9D190753}" dt="2019-12-10T06:05:47.239" v="374" actId="20577"/>
          <ac:spMkLst>
            <pc:docMk/>
            <pc:sldMk cId="0" sldId="256"/>
            <ac:spMk id="7170" creationId="{00000000-0000-0000-0000-000000000000}"/>
          </ac:spMkLst>
        </pc:spChg>
        <pc:spChg chg="mod">
          <ac:chgData name="Zhuang Zirui" userId="51f039c14a05af7b" providerId="LiveId" clId="{9DF2506D-283B-4F59-9BC3-3A9D9D190753}" dt="2019-12-10T06:05:18.680" v="369" actId="1076"/>
          <ac:spMkLst>
            <pc:docMk/>
            <pc:sldMk cId="0" sldId="256"/>
            <ac:spMk id="7171" creationId="{00000000-0000-0000-0000-000000000000}"/>
          </ac:spMkLst>
        </pc:spChg>
        <pc:spChg chg="mod">
          <ac:chgData name="Zhuang Zirui" userId="51f039c14a05af7b" providerId="LiveId" clId="{9DF2506D-283B-4F59-9BC3-3A9D9D190753}" dt="2019-12-10T06:05:22.941" v="370" actId="1076"/>
          <ac:spMkLst>
            <pc:docMk/>
            <pc:sldMk cId="0" sldId="256"/>
            <ac:spMk id="7172" creationId="{00000000-0000-0000-0000-000000000000}"/>
          </ac:spMkLst>
        </pc:spChg>
      </pc:sldChg>
      <pc:sldChg chg="addSp delSp modSp">
        <pc:chgData name="Zhuang Zirui" userId="51f039c14a05af7b" providerId="LiveId" clId="{9DF2506D-283B-4F59-9BC3-3A9D9D190753}" dt="2019-12-10T07:38:45.459" v="1796" actId="465"/>
        <pc:sldMkLst>
          <pc:docMk/>
          <pc:sldMk cId="787490766" sldId="395"/>
        </pc:sldMkLst>
        <pc:spChg chg="mod">
          <ac:chgData name="Zhuang Zirui" userId="51f039c14a05af7b" providerId="LiveId" clId="{9DF2506D-283B-4F59-9BC3-3A9D9D190753}" dt="2019-12-10T07:27:00.727" v="1647" actId="2711"/>
          <ac:spMkLst>
            <pc:docMk/>
            <pc:sldMk cId="787490766" sldId="395"/>
            <ac:spMk id="6" creationId="{00000000-0000-0000-0000-000000000000}"/>
          </ac:spMkLst>
        </pc:spChg>
        <pc:spChg chg="mod">
          <ac:chgData name="Zhuang Zirui" userId="51f039c14a05af7b" providerId="LiveId" clId="{9DF2506D-283B-4F59-9BC3-3A9D9D190753}" dt="2019-12-10T07:27:00.727" v="1647" actId="2711"/>
          <ac:spMkLst>
            <pc:docMk/>
            <pc:sldMk cId="787490766" sldId="395"/>
            <ac:spMk id="8" creationId="{00000000-0000-0000-0000-000000000000}"/>
          </ac:spMkLst>
        </pc:spChg>
        <pc:spChg chg="mod">
          <ac:chgData name="Zhuang Zirui" userId="51f039c14a05af7b" providerId="LiveId" clId="{9DF2506D-283B-4F59-9BC3-3A9D9D190753}" dt="2019-12-10T07:27:00.727" v="1647" actId="2711"/>
          <ac:spMkLst>
            <pc:docMk/>
            <pc:sldMk cId="787490766" sldId="395"/>
            <ac:spMk id="12" creationId="{00000000-0000-0000-0000-000000000000}"/>
          </ac:spMkLst>
        </pc:spChg>
        <pc:spChg chg="mod">
          <ac:chgData name="Zhuang Zirui" userId="51f039c14a05af7b" providerId="LiveId" clId="{9DF2506D-283B-4F59-9BC3-3A9D9D190753}" dt="2019-12-10T07:27:00.727" v="1647" actId="2711"/>
          <ac:spMkLst>
            <pc:docMk/>
            <pc:sldMk cId="787490766" sldId="395"/>
            <ac:spMk id="13" creationId="{00000000-0000-0000-0000-000000000000}"/>
          </ac:spMkLst>
        </pc:spChg>
        <pc:spChg chg="mod">
          <ac:chgData name="Zhuang Zirui" userId="51f039c14a05af7b" providerId="LiveId" clId="{9DF2506D-283B-4F59-9BC3-3A9D9D190753}" dt="2019-12-10T07:27:00.727" v="1647" actId="2711"/>
          <ac:spMkLst>
            <pc:docMk/>
            <pc:sldMk cId="787490766" sldId="395"/>
            <ac:spMk id="15" creationId="{68B19367-B4B8-47AB-B137-3BC04A32FE19}"/>
          </ac:spMkLst>
        </pc:spChg>
        <pc:spChg chg="mod">
          <ac:chgData name="Zhuang Zirui" userId="51f039c14a05af7b" providerId="LiveId" clId="{9DF2506D-283B-4F59-9BC3-3A9D9D190753}" dt="2019-12-10T07:38:45.459" v="1796" actId="465"/>
          <ac:spMkLst>
            <pc:docMk/>
            <pc:sldMk cId="787490766" sldId="395"/>
            <ac:spMk id="16" creationId="{E18B129B-20E6-41DA-B143-63B613C3296E}"/>
          </ac:spMkLst>
        </pc:spChg>
        <pc:spChg chg="mod">
          <ac:chgData name="Zhuang Zirui" userId="51f039c14a05af7b" providerId="LiveId" clId="{9DF2506D-283B-4F59-9BC3-3A9D9D190753}" dt="2019-12-10T07:27:00.727" v="1647" actId="2711"/>
          <ac:spMkLst>
            <pc:docMk/>
            <pc:sldMk cId="787490766" sldId="395"/>
            <ac:spMk id="18" creationId="{55FAC6D7-7249-44C5-A024-D008F953B1A5}"/>
          </ac:spMkLst>
        </pc:spChg>
        <pc:spChg chg="mod">
          <ac:chgData name="Zhuang Zirui" userId="51f039c14a05af7b" providerId="LiveId" clId="{9DF2506D-283B-4F59-9BC3-3A9D9D190753}" dt="2019-12-10T07:27:00.727" v="1647" actId="2711"/>
          <ac:spMkLst>
            <pc:docMk/>
            <pc:sldMk cId="787490766" sldId="395"/>
            <ac:spMk id="19" creationId="{60B469E7-4FFD-4DF9-825B-9095081930DF}"/>
          </ac:spMkLst>
        </pc:spChg>
        <pc:spChg chg="mod">
          <ac:chgData name="Zhuang Zirui" userId="51f039c14a05af7b" providerId="LiveId" clId="{9DF2506D-283B-4F59-9BC3-3A9D9D190753}" dt="2019-12-10T07:27:00.727" v="1647" actId="2711"/>
          <ac:spMkLst>
            <pc:docMk/>
            <pc:sldMk cId="787490766" sldId="395"/>
            <ac:spMk id="20" creationId="{D1F09B4D-2250-4C74-A37B-946DB6C5819C}"/>
          </ac:spMkLst>
        </pc:spChg>
        <pc:spChg chg="mod">
          <ac:chgData name="Zhuang Zirui" userId="51f039c14a05af7b" providerId="LiveId" clId="{9DF2506D-283B-4F59-9BC3-3A9D9D190753}" dt="2019-12-10T07:27:00.727" v="1647" actId="2711"/>
          <ac:spMkLst>
            <pc:docMk/>
            <pc:sldMk cId="787490766" sldId="395"/>
            <ac:spMk id="24" creationId="{116D4FBF-F69A-414E-8D21-87B3DCC5DF9F}"/>
          </ac:spMkLst>
        </pc:spChg>
        <pc:spChg chg="mod">
          <ac:chgData name="Zhuang Zirui" userId="51f039c14a05af7b" providerId="LiveId" clId="{9DF2506D-283B-4F59-9BC3-3A9D9D190753}" dt="2019-12-10T07:27:00.727" v="1647" actId="2711"/>
          <ac:spMkLst>
            <pc:docMk/>
            <pc:sldMk cId="787490766" sldId="395"/>
            <ac:spMk id="25" creationId="{0D314784-1C85-4635-AB73-F73547F76F69}"/>
          </ac:spMkLst>
        </pc:spChg>
        <pc:spChg chg="mod">
          <ac:chgData name="Zhuang Zirui" userId="51f039c14a05af7b" providerId="LiveId" clId="{9DF2506D-283B-4F59-9BC3-3A9D9D190753}" dt="2019-12-10T06:06:14.039" v="375" actId="2711"/>
          <ac:spMkLst>
            <pc:docMk/>
            <pc:sldMk cId="787490766" sldId="395"/>
            <ac:spMk id="8194" creationId="{00000000-0000-0000-0000-000000000000}"/>
          </ac:spMkLst>
        </pc:spChg>
        <pc:grpChg chg="mod">
          <ac:chgData name="Zhuang Zirui" userId="51f039c14a05af7b" providerId="LiveId" clId="{9DF2506D-283B-4F59-9BC3-3A9D9D190753}" dt="2019-12-10T07:38:45.459" v="1796" actId="465"/>
          <ac:grpSpMkLst>
            <pc:docMk/>
            <pc:sldMk cId="787490766" sldId="395"/>
            <ac:grpSpMk id="4" creationId="{92E7697C-0E9F-464F-BD0D-45F088DA3551}"/>
          </ac:grpSpMkLst>
        </pc:grpChg>
        <pc:grpChg chg="mod">
          <ac:chgData name="Zhuang Zirui" userId="51f039c14a05af7b" providerId="LiveId" clId="{9DF2506D-283B-4F59-9BC3-3A9D9D190753}" dt="2019-12-10T07:38:45.459" v="1796" actId="465"/>
          <ac:grpSpMkLst>
            <pc:docMk/>
            <pc:sldMk cId="787490766" sldId="395"/>
            <ac:grpSpMk id="5" creationId="{F988230B-EAAB-4351-86E7-C5F20632CB80}"/>
          </ac:grpSpMkLst>
        </pc:grpChg>
        <pc:grpChg chg="del">
          <ac:chgData name="Zhuang Zirui" userId="51f039c14a05af7b" providerId="LiveId" clId="{9DF2506D-283B-4F59-9BC3-3A9D9D190753}" dt="2019-12-10T05:53:47.686" v="296" actId="478"/>
          <ac:grpSpMkLst>
            <pc:docMk/>
            <pc:sldMk cId="787490766" sldId="395"/>
            <ac:grpSpMk id="10" creationId="{BBEB0666-5B9D-4FE6-A055-FFB9F98C7223}"/>
          </ac:grpSpMkLst>
        </pc:grpChg>
        <pc:grpChg chg="mod">
          <ac:chgData name="Zhuang Zirui" userId="51f039c14a05af7b" providerId="LiveId" clId="{9DF2506D-283B-4F59-9BC3-3A9D9D190753}" dt="2019-12-10T07:38:45.459" v="1796" actId="465"/>
          <ac:grpSpMkLst>
            <pc:docMk/>
            <pc:sldMk cId="787490766" sldId="395"/>
            <ac:grpSpMk id="21" creationId="{68E78803-0C4D-4A2B-872B-3C1B1FBA94B5}"/>
          </ac:grpSpMkLst>
        </pc:grpChg>
        <pc:grpChg chg="mod">
          <ac:chgData name="Zhuang Zirui" userId="51f039c14a05af7b" providerId="LiveId" clId="{9DF2506D-283B-4F59-9BC3-3A9D9D190753}" dt="2019-12-10T07:38:45.459" v="1796" actId="465"/>
          <ac:grpSpMkLst>
            <pc:docMk/>
            <pc:sldMk cId="787490766" sldId="395"/>
            <ac:grpSpMk id="22" creationId="{2E091083-B014-4FF4-BC6E-CED5AB0393CD}"/>
          </ac:grpSpMkLst>
        </pc:grpChg>
        <pc:grpChg chg="add mod">
          <ac:chgData name="Zhuang Zirui" userId="51f039c14a05af7b" providerId="LiveId" clId="{9DF2506D-283B-4F59-9BC3-3A9D9D190753}" dt="2019-12-10T07:38:45.459" v="1796" actId="465"/>
          <ac:grpSpMkLst>
            <pc:docMk/>
            <pc:sldMk cId="787490766" sldId="395"/>
            <ac:grpSpMk id="23" creationId="{B5949319-52DF-444E-9239-8AC19B0435CD}"/>
          </ac:grpSpMkLst>
        </pc:grpChg>
      </pc:sldChg>
      <pc:sldChg chg="addSp delSp modSp">
        <pc:chgData name="Zhuang Zirui" userId="51f039c14a05af7b" providerId="LiveId" clId="{9DF2506D-283B-4F59-9BC3-3A9D9D190753}" dt="2019-12-10T07:46:13.475" v="1845" actId="2711"/>
        <pc:sldMkLst>
          <pc:docMk/>
          <pc:sldMk cId="1320174658" sldId="405"/>
        </pc:sldMkLst>
        <pc:spChg chg="mod">
          <ac:chgData name="Zhuang Zirui" userId="51f039c14a05af7b" providerId="LiveId" clId="{9DF2506D-283B-4F59-9BC3-3A9D9D190753}" dt="2019-12-10T07:46:13.475" v="1845" actId="2711"/>
          <ac:spMkLst>
            <pc:docMk/>
            <pc:sldMk cId="1320174658" sldId="405"/>
            <ac:spMk id="2" creationId="{00000000-0000-0000-0000-000000000000}"/>
          </ac:spMkLst>
        </pc:spChg>
        <pc:spChg chg="add mod">
          <ac:chgData name="Zhuang Zirui" userId="51f039c14a05af7b" providerId="LiveId" clId="{9DF2506D-283B-4F59-9BC3-3A9D9D190753}" dt="2019-12-10T06:15:27.704" v="472" actId="404"/>
          <ac:spMkLst>
            <pc:docMk/>
            <pc:sldMk cId="1320174658" sldId="405"/>
            <ac:spMk id="4" creationId="{4A6B5845-D032-49BF-B989-767D3E6AF8F4}"/>
          </ac:spMkLst>
        </pc:spChg>
        <pc:spChg chg="mod">
          <ac:chgData name="Zhuang Zirui" userId="51f039c14a05af7b" providerId="LiveId" clId="{9DF2506D-283B-4F59-9BC3-3A9D9D190753}" dt="2019-12-10T07:46:13.475" v="1845" actId="2711"/>
          <ac:spMkLst>
            <pc:docMk/>
            <pc:sldMk cId="1320174658" sldId="405"/>
            <ac:spMk id="6" creationId="{00000000-0000-0000-0000-000000000000}"/>
          </ac:spMkLst>
        </pc:spChg>
        <pc:spChg chg="mod">
          <ac:chgData name="Zhuang Zirui" userId="51f039c14a05af7b" providerId="LiveId" clId="{9DF2506D-283B-4F59-9BC3-3A9D9D190753}" dt="2019-12-10T07:46:13.475" v="1845" actId="2711"/>
          <ac:spMkLst>
            <pc:docMk/>
            <pc:sldMk cId="1320174658" sldId="405"/>
            <ac:spMk id="7" creationId="{00000000-0000-0000-0000-000000000000}"/>
          </ac:spMkLst>
        </pc:spChg>
        <pc:spChg chg="mod">
          <ac:chgData name="Zhuang Zirui" userId="51f039c14a05af7b" providerId="LiveId" clId="{9DF2506D-283B-4F59-9BC3-3A9D9D190753}" dt="2019-12-10T07:46:13.475" v="1845" actId="2711"/>
          <ac:spMkLst>
            <pc:docMk/>
            <pc:sldMk cId="1320174658" sldId="405"/>
            <ac:spMk id="14" creationId="{00000000-0000-0000-0000-000000000000}"/>
          </ac:spMkLst>
        </pc:spChg>
        <pc:spChg chg="del mod">
          <ac:chgData name="Zhuang Zirui" userId="51f039c14a05af7b" providerId="LiveId" clId="{9DF2506D-283B-4F59-9BC3-3A9D9D190753}" dt="2019-12-10T06:15:15.452" v="465" actId="478"/>
          <ac:spMkLst>
            <pc:docMk/>
            <pc:sldMk cId="1320174658" sldId="405"/>
            <ac:spMk id="8194" creationId="{00000000-0000-0000-0000-000000000000}"/>
          </ac:spMkLst>
        </pc:spChg>
      </pc:sldChg>
      <pc:sldChg chg="addSp delSp modSp">
        <pc:chgData name="Zhuang Zirui" userId="51f039c14a05af7b" providerId="LiveId" clId="{9DF2506D-283B-4F59-9BC3-3A9D9D190753}" dt="2019-12-10T07:46:27.413" v="1846" actId="2711"/>
        <pc:sldMkLst>
          <pc:docMk/>
          <pc:sldMk cId="808927766" sldId="411"/>
        </pc:sldMkLst>
        <pc:spChg chg="add mod">
          <ac:chgData name="Zhuang Zirui" userId="51f039c14a05af7b" providerId="LiveId" clId="{9DF2506D-283B-4F59-9BC3-3A9D9D190753}" dt="2019-12-10T06:15:46.657" v="480" actId="404"/>
          <ac:spMkLst>
            <pc:docMk/>
            <pc:sldMk cId="808927766" sldId="411"/>
            <ac:spMk id="3" creationId="{C5887C6D-F00B-40AA-891F-0F910D81B97D}"/>
          </ac:spMkLst>
        </pc:spChg>
        <pc:spChg chg="mod">
          <ac:chgData name="Zhuang Zirui" userId="51f039c14a05af7b" providerId="LiveId" clId="{9DF2506D-283B-4F59-9BC3-3A9D9D190753}" dt="2019-12-10T07:46:27.413" v="1846" actId="2711"/>
          <ac:spMkLst>
            <pc:docMk/>
            <pc:sldMk cId="808927766" sldId="411"/>
            <ac:spMk id="7" creationId="{00000000-0000-0000-0000-000000000000}"/>
          </ac:spMkLst>
        </pc:spChg>
        <pc:spChg chg="mod">
          <ac:chgData name="Zhuang Zirui" userId="51f039c14a05af7b" providerId="LiveId" clId="{9DF2506D-283B-4F59-9BC3-3A9D9D190753}" dt="2019-12-10T07:46:27.413" v="1846" actId="2711"/>
          <ac:spMkLst>
            <pc:docMk/>
            <pc:sldMk cId="808927766" sldId="411"/>
            <ac:spMk id="11" creationId="{00000000-0000-0000-0000-000000000000}"/>
          </ac:spMkLst>
        </pc:spChg>
        <pc:spChg chg="mod">
          <ac:chgData name="Zhuang Zirui" userId="51f039c14a05af7b" providerId="LiveId" clId="{9DF2506D-283B-4F59-9BC3-3A9D9D190753}" dt="2019-12-10T07:46:27.413" v="1846" actId="2711"/>
          <ac:spMkLst>
            <pc:docMk/>
            <pc:sldMk cId="808927766" sldId="411"/>
            <ac:spMk id="14" creationId="{00000000-0000-0000-0000-000000000000}"/>
          </ac:spMkLst>
        </pc:spChg>
        <pc:spChg chg="mod">
          <ac:chgData name="Zhuang Zirui" userId="51f039c14a05af7b" providerId="LiveId" clId="{9DF2506D-283B-4F59-9BC3-3A9D9D190753}" dt="2019-12-10T07:46:27.413" v="1846" actId="2711"/>
          <ac:spMkLst>
            <pc:docMk/>
            <pc:sldMk cId="808927766" sldId="411"/>
            <ac:spMk id="18" creationId="{00000000-0000-0000-0000-000000000000}"/>
          </ac:spMkLst>
        </pc:spChg>
        <pc:spChg chg="mod">
          <ac:chgData name="Zhuang Zirui" userId="51f039c14a05af7b" providerId="LiveId" clId="{9DF2506D-283B-4F59-9BC3-3A9D9D190753}" dt="2019-12-10T07:46:27.413" v="1846" actId="2711"/>
          <ac:spMkLst>
            <pc:docMk/>
            <pc:sldMk cId="808927766" sldId="411"/>
            <ac:spMk id="19" creationId="{00000000-0000-0000-0000-000000000000}"/>
          </ac:spMkLst>
        </pc:spChg>
        <pc:spChg chg="mod">
          <ac:chgData name="Zhuang Zirui" userId="51f039c14a05af7b" providerId="LiveId" clId="{9DF2506D-283B-4F59-9BC3-3A9D9D190753}" dt="2019-12-10T07:46:27.413" v="1846" actId="2711"/>
          <ac:spMkLst>
            <pc:docMk/>
            <pc:sldMk cId="808927766" sldId="411"/>
            <ac:spMk id="20" creationId="{00000000-0000-0000-0000-000000000000}"/>
          </ac:spMkLst>
        </pc:spChg>
        <pc:spChg chg="del mod">
          <ac:chgData name="Zhuang Zirui" userId="51f039c14a05af7b" providerId="LiveId" clId="{9DF2506D-283B-4F59-9BC3-3A9D9D190753}" dt="2019-12-10T06:15:38.877" v="473" actId="478"/>
          <ac:spMkLst>
            <pc:docMk/>
            <pc:sldMk cId="808927766" sldId="411"/>
            <ac:spMk id="8194" creationId="{00000000-0000-0000-0000-000000000000}"/>
          </ac:spMkLst>
        </pc:spChg>
      </pc:sldChg>
      <pc:sldChg chg="addSp delSp modSp">
        <pc:chgData name="Zhuang Zirui" userId="51f039c14a05af7b" providerId="LiveId" clId="{9DF2506D-283B-4F59-9BC3-3A9D9D190753}" dt="2019-12-10T07:46:40.301" v="1847" actId="2711"/>
        <pc:sldMkLst>
          <pc:docMk/>
          <pc:sldMk cId="3883793785" sldId="412"/>
        </pc:sldMkLst>
        <pc:spChg chg="add mod">
          <ac:chgData name="Zhuang Zirui" userId="51f039c14a05af7b" providerId="LiveId" clId="{9DF2506D-283B-4F59-9BC3-3A9D9D190753}" dt="2019-12-10T06:16:02.048" v="488" actId="404"/>
          <ac:spMkLst>
            <pc:docMk/>
            <pc:sldMk cId="3883793785" sldId="412"/>
            <ac:spMk id="6" creationId="{4CE023E8-1794-47EC-A19E-15285C42512D}"/>
          </ac:spMkLst>
        </pc:spChg>
        <pc:spChg chg="mod">
          <ac:chgData name="Zhuang Zirui" userId="51f039c14a05af7b" providerId="LiveId" clId="{9DF2506D-283B-4F59-9BC3-3A9D9D190753}" dt="2019-12-10T07:46:40.301" v="1847" actId="2711"/>
          <ac:spMkLst>
            <pc:docMk/>
            <pc:sldMk cId="3883793785" sldId="412"/>
            <ac:spMk id="12" creationId="{00000000-0000-0000-0000-000000000000}"/>
          </ac:spMkLst>
        </pc:spChg>
        <pc:spChg chg="mod">
          <ac:chgData name="Zhuang Zirui" userId="51f039c14a05af7b" providerId="LiveId" clId="{9DF2506D-283B-4F59-9BC3-3A9D9D190753}" dt="2019-12-10T07:46:40.301" v="1847" actId="2711"/>
          <ac:spMkLst>
            <pc:docMk/>
            <pc:sldMk cId="3883793785" sldId="412"/>
            <ac:spMk id="13" creationId="{00000000-0000-0000-0000-000000000000}"/>
          </ac:spMkLst>
        </pc:spChg>
        <pc:spChg chg="mod">
          <ac:chgData name="Zhuang Zirui" userId="51f039c14a05af7b" providerId="LiveId" clId="{9DF2506D-283B-4F59-9BC3-3A9D9D190753}" dt="2019-12-10T07:46:40.301" v="1847" actId="2711"/>
          <ac:spMkLst>
            <pc:docMk/>
            <pc:sldMk cId="3883793785" sldId="412"/>
            <ac:spMk id="15" creationId="{00000000-0000-0000-0000-000000000000}"/>
          </ac:spMkLst>
        </pc:spChg>
        <pc:spChg chg="mod">
          <ac:chgData name="Zhuang Zirui" userId="51f039c14a05af7b" providerId="LiveId" clId="{9DF2506D-283B-4F59-9BC3-3A9D9D190753}" dt="2019-12-10T07:46:40.301" v="1847" actId="2711"/>
          <ac:spMkLst>
            <pc:docMk/>
            <pc:sldMk cId="3883793785" sldId="412"/>
            <ac:spMk id="18" creationId="{00000000-0000-0000-0000-000000000000}"/>
          </ac:spMkLst>
        </pc:spChg>
        <pc:spChg chg="mod">
          <ac:chgData name="Zhuang Zirui" userId="51f039c14a05af7b" providerId="LiveId" clId="{9DF2506D-283B-4F59-9BC3-3A9D9D190753}" dt="2019-12-10T07:46:40.301" v="1847" actId="2711"/>
          <ac:spMkLst>
            <pc:docMk/>
            <pc:sldMk cId="3883793785" sldId="412"/>
            <ac:spMk id="19" creationId="{00000000-0000-0000-0000-000000000000}"/>
          </ac:spMkLst>
        </pc:spChg>
        <pc:spChg chg="del mod">
          <ac:chgData name="Zhuang Zirui" userId="51f039c14a05af7b" providerId="LiveId" clId="{9DF2506D-283B-4F59-9BC3-3A9D9D190753}" dt="2019-12-10T06:15:54.854" v="481" actId="478"/>
          <ac:spMkLst>
            <pc:docMk/>
            <pc:sldMk cId="3883793785" sldId="412"/>
            <ac:spMk id="8194" creationId="{00000000-0000-0000-0000-000000000000}"/>
          </ac:spMkLst>
        </pc:spChg>
        <pc:picChg chg="mod">
          <ac:chgData name="Zhuang Zirui" userId="51f039c14a05af7b" providerId="LiveId" clId="{9DF2506D-283B-4F59-9BC3-3A9D9D190753}" dt="2019-12-10T07:46:40.301" v="1847" actId="2711"/>
          <ac:picMkLst>
            <pc:docMk/>
            <pc:sldMk cId="3883793785" sldId="412"/>
            <ac:picMk id="3" creationId="{00000000-0000-0000-0000-000000000000}"/>
          </ac:picMkLst>
        </pc:picChg>
        <pc:picChg chg="mod">
          <ac:chgData name="Zhuang Zirui" userId="51f039c14a05af7b" providerId="LiveId" clId="{9DF2506D-283B-4F59-9BC3-3A9D9D190753}" dt="2019-12-10T07:46:40.301" v="1847" actId="2711"/>
          <ac:picMkLst>
            <pc:docMk/>
            <pc:sldMk cId="3883793785" sldId="412"/>
            <ac:picMk id="4" creationId="{00000000-0000-0000-0000-000000000000}"/>
          </ac:picMkLst>
        </pc:picChg>
        <pc:picChg chg="mod">
          <ac:chgData name="Zhuang Zirui" userId="51f039c14a05af7b" providerId="LiveId" clId="{9DF2506D-283B-4F59-9BC3-3A9D9D190753}" dt="2019-12-10T07:46:40.301" v="1847" actId="2711"/>
          <ac:picMkLst>
            <pc:docMk/>
            <pc:sldMk cId="3883793785" sldId="412"/>
            <ac:picMk id="5" creationId="{00000000-0000-0000-0000-000000000000}"/>
          </ac:picMkLst>
        </pc:picChg>
        <pc:picChg chg="mod">
          <ac:chgData name="Zhuang Zirui" userId="51f039c14a05af7b" providerId="LiveId" clId="{9DF2506D-283B-4F59-9BC3-3A9D9D190753}" dt="2019-12-10T07:46:40.301" v="1847" actId="2711"/>
          <ac:picMkLst>
            <pc:docMk/>
            <pc:sldMk cId="3883793785" sldId="412"/>
            <ac:picMk id="8" creationId="{00000000-0000-0000-0000-000000000000}"/>
          </ac:picMkLst>
        </pc:picChg>
      </pc:sldChg>
      <pc:sldChg chg="addSp delSp modSp">
        <pc:chgData name="Zhuang Zirui" userId="51f039c14a05af7b" providerId="LiveId" clId="{9DF2506D-283B-4F59-9BC3-3A9D9D190753}" dt="2019-12-10T07:46:50.085" v="1848" actId="2711"/>
        <pc:sldMkLst>
          <pc:docMk/>
          <pc:sldMk cId="1696967991" sldId="413"/>
        </pc:sldMkLst>
        <pc:spChg chg="add mod">
          <ac:chgData name="Zhuang Zirui" userId="51f039c14a05af7b" providerId="LiveId" clId="{9DF2506D-283B-4F59-9BC3-3A9D9D190753}" dt="2019-12-10T06:16:14.768" v="496" actId="404"/>
          <ac:spMkLst>
            <pc:docMk/>
            <pc:sldMk cId="1696967991" sldId="413"/>
            <ac:spMk id="3" creationId="{054771A0-F291-4121-A7EA-1B2E62F0D5E0}"/>
          </ac:spMkLst>
        </pc:spChg>
        <pc:spChg chg="mod">
          <ac:chgData name="Zhuang Zirui" userId="51f039c14a05af7b" providerId="LiveId" clId="{9DF2506D-283B-4F59-9BC3-3A9D9D190753}" dt="2019-12-10T07:46:50.085" v="1848" actId="2711"/>
          <ac:spMkLst>
            <pc:docMk/>
            <pc:sldMk cId="1696967991" sldId="413"/>
            <ac:spMk id="14" creationId="{00000000-0000-0000-0000-000000000000}"/>
          </ac:spMkLst>
        </pc:spChg>
        <pc:spChg chg="mod">
          <ac:chgData name="Zhuang Zirui" userId="51f039c14a05af7b" providerId="LiveId" clId="{9DF2506D-283B-4F59-9BC3-3A9D9D190753}" dt="2019-12-10T07:46:50.085" v="1848" actId="2711"/>
          <ac:spMkLst>
            <pc:docMk/>
            <pc:sldMk cId="1696967991" sldId="413"/>
            <ac:spMk id="15" creationId="{00000000-0000-0000-0000-000000000000}"/>
          </ac:spMkLst>
        </pc:spChg>
        <pc:spChg chg="mod">
          <ac:chgData name="Zhuang Zirui" userId="51f039c14a05af7b" providerId="LiveId" clId="{9DF2506D-283B-4F59-9BC3-3A9D9D190753}" dt="2019-12-10T07:46:50.085" v="1848" actId="2711"/>
          <ac:spMkLst>
            <pc:docMk/>
            <pc:sldMk cId="1696967991" sldId="413"/>
            <ac:spMk id="16" creationId="{00000000-0000-0000-0000-000000000000}"/>
          </ac:spMkLst>
        </pc:spChg>
        <pc:spChg chg="mod">
          <ac:chgData name="Zhuang Zirui" userId="51f039c14a05af7b" providerId="LiveId" clId="{9DF2506D-283B-4F59-9BC3-3A9D9D190753}" dt="2019-12-10T07:46:50.085" v="1848" actId="2711"/>
          <ac:spMkLst>
            <pc:docMk/>
            <pc:sldMk cId="1696967991" sldId="413"/>
            <ac:spMk id="18" creationId="{00000000-0000-0000-0000-000000000000}"/>
          </ac:spMkLst>
        </pc:spChg>
        <pc:spChg chg="del mod">
          <ac:chgData name="Zhuang Zirui" userId="51f039c14a05af7b" providerId="LiveId" clId="{9DF2506D-283B-4F59-9BC3-3A9D9D190753}" dt="2019-12-10T06:16:06.554" v="489" actId="478"/>
          <ac:spMkLst>
            <pc:docMk/>
            <pc:sldMk cId="1696967991" sldId="413"/>
            <ac:spMk id="8194" creationId="{00000000-0000-0000-0000-000000000000}"/>
          </ac:spMkLst>
        </pc:spChg>
      </pc:sldChg>
      <pc:sldChg chg="addSp delSp modSp">
        <pc:chgData name="Zhuang Zirui" userId="51f039c14a05af7b" providerId="LiveId" clId="{9DF2506D-283B-4F59-9BC3-3A9D9D190753}" dt="2019-12-10T07:46:56.297" v="1849" actId="2711"/>
        <pc:sldMkLst>
          <pc:docMk/>
          <pc:sldMk cId="657810541" sldId="415"/>
        </pc:sldMkLst>
        <pc:spChg chg="mod">
          <ac:chgData name="Zhuang Zirui" userId="51f039c14a05af7b" providerId="LiveId" clId="{9DF2506D-283B-4F59-9BC3-3A9D9D190753}" dt="2019-12-10T07:46:56.297" v="1849" actId="2711"/>
          <ac:spMkLst>
            <pc:docMk/>
            <pc:sldMk cId="657810541" sldId="415"/>
            <ac:spMk id="3" creationId="{00000000-0000-0000-0000-000000000000}"/>
          </ac:spMkLst>
        </pc:spChg>
        <pc:spChg chg="add mod">
          <ac:chgData name="Zhuang Zirui" userId="51f039c14a05af7b" providerId="LiveId" clId="{9DF2506D-283B-4F59-9BC3-3A9D9D190753}" dt="2019-12-10T06:16:28.625" v="504" actId="404"/>
          <ac:spMkLst>
            <pc:docMk/>
            <pc:sldMk cId="657810541" sldId="415"/>
            <ac:spMk id="6" creationId="{AFA81A26-F592-40B8-943E-4654B9B53226}"/>
          </ac:spMkLst>
        </pc:spChg>
        <pc:spChg chg="mod">
          <ac:chgData name="Zhuang Zirui" userId="51f039c14a05af7b" providerId="LiveId" clId="{9DF2506D-283B-4F59-9BC3-3A9D9D190753}" dt="2019-12-10T07:46:56.297" v="1849" actId="2711"/>
          <ac:spMkLst>
            <pc:docMk/>
            <pc:sldMk cId="657810541" sldId="415"/>
            <ac:spMk id="18" creationId="{00000000-0000-0000-0000-000000000000}"/>
          </ac:spMkLst>
        </pc:spChg>
        <pc:spChg chg="del mod">
          <ac:chgData name="Zhuang Zirui" userId="51f039c14a05af7b" providerId="LiveId" clId="{9DF2506D-283B-4F59-9BC3-3A9D9D190753}" dt="2019-12-10T06:16:20.911" v="497" actId="478"/>
          <ac:spMkLst>
            <pc:docMk/>
            <pc:sldMk cId="657810541" sldId="415"/>
            <ac:spMk id="8194" creationId="{00000000-0000-0000-0000-000000000000}"/>
          </ac:spMkLst>
        </pc:spChg>
      </pc:sldChg>
      <pc:sldChg chg="modSp">
        <pc:chgData name="Zhuang Zirui" userId="51f039c14a05af7b" providerId="LiveId" clId="{9DF2506D-283B-4F59-9BC3-3A9D9D190753}" dt="2019-12-10T10:37:29.241" v="6304"/>
        <pc:sldMkLst>
          <pc:docMk/>
          <pc:sldMk cId="2791877518" sldId="416"/>
        </pc:sldMkLst>
        <pc:spChg chg="mod">
          <ac:chgData name="Zhuang Zirui" userId="51f039c14a05af7b" providerId="LiveId" clId="{9DF2506D-283B-4F59-9BC3-3A9D9D190753}" dt="2019-12-10T10:37:29.241" v="6304"/>
          <ac:spMkLst>
            <pc:docMk/>
            <pc:sldMk cId="2791877518" sldId="416"/>
            <ac:spMk id="18" creationId="{00000000-0000-0000-0000-000000000000}"/>
          </ac:spMkLst>
        </pc:spChg>
        <pc:spChg chg="mod">
          <ac:chgData name="Zhuang Zirui" userId="51f039c14a05af7b" providerId="LiveId" clId="{9DF2506D-283B-4F59-9BC3-3A9D9D190753}" dt="2019-12-10T06:17:58.340" v="526" actId="2711"/>
          <ac:spMkLst>
            <pc:docMk/>
            <pc:sldMk cId="2791877518" sldId="416"/>
            <ac:spMk id="8194" creationId="{00000000-0000-0000-0000-000000000000}"/>
          </ac:spMkLst>
        </pc:spChg>
      </pc:sldChg>
      <pc:sldChg chg="addSp delSp modSp">
        <pc:chgData name="Zhuang Zirui" userId="51f039c14a05af7b" providerId="LiveId" clId="{9DF2506D-283B-4F59-9BC3-3A9D9D190753}" dt="2019-12-10T07:40:42.466" v="1806" actId="2711"/>
        <pc:sldMkLst>
          <pc:docMk/>
          <pc:sldMk cId="3748957419" sldId="417"/>
        </pc:sldMkLst>
        <pc:spChg chg="mod">
          <ac:chgData name="Zhuang Zirui" userId="51f039c14a05af7b" providerId="LiveId" clId="{9DF2506D-283B-4F59-9BC3-3A9D9D190753}" dt="2019-12-10T07:40:42.466" v="1806" actId="2711"/>
          <ac:spMkLst>
            <pc:docMk/>
            <pc:sldMk cId="3748957419" sldId="417"/>
            <ac:spMk id="3" creationId="{00000000-0000-0000-0000-000000000000}"/>
          </ac:spMkLst>
        </pc:spChg>
        <pc:spChg chg="mod">
          <ac:chgData name="Zhuang Zirui" userId="51f039c14a05af7b" providerId="LiveId" clId="{9DF2506D-283B-4F59-9BC3-3A9D9D190753}" dt="2019-12-10T07:40:42.466" v="1806" actId="2711"/>
          <ac:spMkLst>
            <pc:docMk/>
            <pc:sldMk cId="3748957419" sldId="417"/>
            <ac:spMk id="5" creationId="{00000000-0000-0000-0000-000000000000}"/>
          </ac:spMkLst>
        </pc:spChg>
        <pc:spChg chg="add mod">
          <ac:chgData name="Zhuang Zirui" userId="51f039c14a05af7b" providerId="LiveId" clId="{9DF2506D-283B-4F59-9BC3-3A9D9D190753}" dt="2019-12-10T06:13:03.321" v="427" actId="122"/>
          <ac:spMkLst>
            <pc:docMk/>
            <pc:sldMk cId="3748957419" sldId="417"/>
            <ac:spMk id="6" creationId="{79C0F5EC-B8DD-4D70-AD99-D9C1AF53C0F3}"/>
          </ac:spMkLst>
        </pc:spChg>
        <pc:spChg chg="mod">
          <ac:chgData name="Zhuang Zirui" userId="51f039c14a05af7b" providerId="LiveId" clId="{9DF2506D-283B-4F59-9BC3-3A9D9D190753}" dt="2019-12-10T07:40:42.466" v="1806" actId="2711"/>
          <ac:spMkLst>
            <pc:docMk/>
            <pc:sldMk cId="3748957419" sldId="417"/>
            <ac:spMk id="10" creationId="{00000000-0000-0000-0000-000000000000}"/>
          </ac:spMkLst>
        </pc:spChg>
        <pc:spChg chg="del mod">
          <ac:chgData name="Zhuang Zirui" userId="51f039c14a05af7b" providerId="LiveId" clId="{9DF2506D-283B-4F59-9BC3-3A9D9D190753}" dt="2019-12-10T06:12:55.392" v="422" actId="478"/>
          <ac:spMkLst>
            <pc:docMk/>
            <pc:sldMk cId="3748957419" sldId="417"/>
            <ac:spMk id="12" creationId="{00000000-0000-0000-0000-000000000000}"/>
          </ac:spMkLst>
        </pc:spChg>
        <pc:spChg chg="mod">
          <ac:chgData name="Zhuang Zirui" userId="51f039c14a05af7b" providerId="LiveId" clId="{9DF2506D-283B-4F59-9BC3-3A9D9D190753}" dt="2019-12-10T07:40:42.466" v="1806" actId="2711"/>
          <ac:spMkLst>
            <pc:docMk/>
            <pc:sldMk cId="3748957419" sldId="417"/>
            <ac:spMk id="17" creationId="{00000000-0000-0000-0000-000000000000}"/>
          </ac:spMkLst>
        </pc:spChg>
        <pc:spChg chg="mod">
          <ac:chgData name="Zhuang Zirui" userId="51f039c14a05af7b" providerId="LiveId" clId="{9DF2506D-283B-4F59-9BC3-3A9D9D190753}" dt="2019-12-10T07:40:42.466" v="1806" actId="2711"/>
          <ac:spMkLst>
            <pc:docMk/>
            <pc:sldMk cId="3748957419" sldId="417"/>
            <ac:spMk id="32" creationId="{00000000-0000-0000-0000-000000000000}"/>
          </ac:spMkLst>
        </pc:spChg>
      </pc:sldChg>
      <pc:sldChg chg="addSp delSp modSp">
        <pc:chgData name="Zhuang Zirui" userId="51f039c14a05af7b" providerId="LiveId" clId="{9DF2506D-283B-4F59-9BC3-3A9D9D190753}" dt="2019-12-10T07:41:04.283" v="1807" actId="2711"/>
        <pc:sldMkLst>
          <pc:docMk/>
          <pc:sldMk cId="2477039139" sldId="418"/>
        </pc:sldMkLst>
        <pc:spChg chg="mod">
          <ac:chgData name="Zhuang Zirui" userId="51f039c14a05af7b" providerId="LiveId" clId="{9DF2506D-283B-4F59-9BC3-3A9D9D190753}" dt="2019-12-10T07:41:04.283" v="1807" actId="2711"/>
          <ac:spMkLst>
            <pc:docMk/>
            <pc:sldMk cId="2477039139" sldId="418"/>
            <ac:spMk id="2" creationId="{00000000-0000-0000-0000-000000000000}"/>
          </ac:spMkLst>
        </pc:spChg>
        <pc:spChg chg="add mod">
          <ac:chgData name="Zhuang Zirui" userId="51f039c14a05af7b" providerId="LiveId" clId="{9DF2506D-283B-4F59-9BC3-3A9D9D190753}" dt="2019-12-10T06:13:13.240" v="433" actId="122"/>
          <ac:spMkLst>
            <pc:docMk/>
            <pc:sldMk cId="2477039139" sldId="418"/>
            <ac:spMk id="6" creationId="{2E403327-663D-48FA-B73E-F75E3912FEE6}"/>
          </ac:spMkLst>
        </pc:spChg>
        <pc:spChg chg="mod">
          <ac:chgData name="Zhuang Zirui" userId="51f039c14a05af7b" providerId="LiveId" clId="{9DF2506D-283B-4F59-9BC3-3A9D9D190753}" dt="2019-12-10T07:41:04.283" v="1807" actId="2711"/>
          <ac:spMkLst>
            <pc:docMk/>
            <pc:sldMk cId="2477039139" sldId="418"/>
            <ac:spMk id="9" creationId="{00000000-0000-0000-0000-000000000000}"/>
          </ac:spMkLst>
        </pc:spChg>
        <pc:spChg chg="mod">
          <ac:chgData name="Zhuang Zirui" userId="51f039c14a05af7b" providerId="LiveId" clId="{9DF2506D-283B-4F59-9BC3-3A9D9D190753}" dt="2019-12-10T07:41:04.283" v="1807" actId="2711"/>
          <ac:spMkLst>
            <pc:docMk/>
            <pc:sldMk cId="2477039139" sldId="418"/>
            <ac:spMk id="17" creationId="{00000000-0000-0000-0000-000000000000}"/>
          </ac:spMkLst>
        </pc:spChg>
        <pc:spChg chg="del mod">
          <ac:chgData name="Zhuang Zirui" userId="51f039c14a05af7b" providerId="LiveId" clId="{9DF2506D-283B-4F59-9BC3-3A9D9D190753}" dt="2019-12-10T06:13:08.080" v="428" actId="478"/>
          <ac:spMkLst>
            <pc:docMk/>
            <pc:sldMk cId="2477039139" sldId="418"/>
            <ac:spMk id="18" creationId="{00000000-0000-0000-0000-000000000000}"/>
          </ac:spMkLst>
        </pc:spChg>
        <pc:spChg chg="mod">
          <ac:chgData name="Zhuang Zirui" userId="51f039c14a05af7b" providerId="LiveId" clId="{9DF2506D-283B-4F59-9BC3-3A9D9D190753}" dt="2019-12-10T07:41:04.283" v="1807" actId="2711"/>
          <ac:spMkLst>
            <pc:docMk/>
            <pc:sldMk cId="2477039139" sldId="418"/>
            <ac:spMk id="29" creationId="{00000000-0000-0000-0000-000000000000}"/>
          </ac:spMkLst>
        </pc:spChg>
        <pc:spChg chg="mod">
          <ac:chgData name="Zhuang Zirui" userId="51f039c14a05af7b" providerId="LiveId" clId="{9DF2506D-283B-4F59-9BC3-3A9D9D190753}" dt="2019-12-10T07:41:04.283" v="1807" actId="2711"/>
          <ac:spMkLst>
            <pc:docMk/>
            <pc:sldMk cId="2477039139" sldId="418"/>
            <ac:spMk id="32" creationId="{00000000-0000-0000-0000-000000000000}"/>
          </ac:spMkLst>
        </pc:spChg>
        <pc:spChg chg="mod">
          <ac:chgData name="Zhuang Zirui" userId="51f039c14a05af7b" providerId="LiveId" clId="{9DF2506D-283B-4F59-9BC3-3A9D9D190753}" dt="2019-12-10T07:41:04.283" v="1807" actId="2711"/>
          <ac:spMkLst>
            <pc:docMk/>
            <pc:sldMk cId="2477039139" sldId="418"/>
            <ac:spMk id="33" creationId="{00000000-0000-0000-0000-000000000000}"/>
          </ac:spMkLst>
        </pc:spChg>
        <pc:spChg chg="mod">
          <ac:chgData name="Zhuang Zirui" userId="51f039c14a05af7b" providerId="LiveId" clId="{9DF2506D-283B-4F59-9BC3-3A9D9D190753}" dt="2019-12-10T07:41:04.283" v="1807" actId="2711"/>
          <ac:spMkLst>
            <pc:docMk/>
            <pc:sldMk cId="2477039139" sldId="418"/>
            <ac:spMk id="34" creationId="{00000000-0000-0000-0000-000000000000}"/>
          </ac:spMkLst>
        </pc:spChg>
        <pc:spChg chg="mod">
          <ac:chgData name="Zhuang Zirui" userId="51f039c14a05af7b" providerId="LiveId" clId="{9DF2506D-283B-4F59-9BC3-3A9D9D190753}" dt="2019-12-10T07:41:04.283" v="1807" actId="2711"/>
          <ac:spMkLst>
            <pc:docMk/>
            <pc:sldMk cId="2477039139" sldId="418"/>
            <ac:spMk id="35" creationId="{00000000-0000-0000-0000-000000000000}"/>
          </ac:spMkLst>
        </pc:spChg>
        <pc:spChg chg="mod">
          <ac:chgData name="Zhuang Zirui" userId="51f039c14a05af7b" providerId="LiveId" clId="{9DF2506D-283B-4F59-9BC3-3A9D9D190753}" dt="2019-12-10T07:41:04.283" v="1807" actId="2711"/>
          <ac:spMkLst>
            <pc:docMk/>
            <pc:sldMk cId="2477039139" sldId="418"/>
            <ac:spMk id="37" creationId="{00000000-0000-0000-0000-000000000000}"/>
          </ac:spMkLst>
        </pc:spChg>
      </pc:sldChg>
      <pc:sldChg chg="addSp delSp modSp">
        <pc:chgData name="Zhuang Zirui" userId="51f039c14a05af7b" providerId="LiveId" clId="{9DF2506D-283B-4F59-9BC3-3A9D9D190753}" dt="2019-12-10T07:45:06.552" v="1843" actId="2711"/>
        <pc:sldMkLst>
          <pc:docMk/>
          <pc:sldMk cId="4194829466" sldId="419"/>
        </pc:sldMkLst>
        <pc:spChg chg="mod">
          <ac:chgData name="Zhuang Zirui" userId="51f039c14a05af7b" providerId="LiveId" clId="{9DF2506D-283B-4F59-9BC3-3A9D9D190753}" dt="2019-12-10T07:45:06.552" v="1843" actId="2711"/>
          <ac:spMkLst>
            <pc:docMk/>
            <pc:sldMk cId="4194829466" sldId="419"/>
            <ac:spMk id="2" creationId="{00000000-0000-0000-0000-000000000000}"/>
          </ac:spMkLst>
        </pc:spChg>
        <pc:spChg chg="add mod">
          <ac:chgData name="Zhuang Zirui" userId="51f039c14a05af7b" providerId="LiveId" clId="{9DF2506D-283B-4F59-9BC3-3A9D9D190753}" dt="2019-12-10T06:14:29.072" v="455" actId="20577"/>
          <ac:spMkLst>
            <pc:docMk/>
            <pc:sldMk cId="4194829466" sldId="419"/>
            <ac:spMk id="4" creationId="{6E219572-7B60-4E76-AAE0-8E2CE28200DB}"/>
          </ac:spMkLst>
        </pc:spChg>
        <pc:spChg chg="mod">
          <ac:chgData name="Zhuang Zirui" userId="51f039c14a05af7b" providerId="LiveId" clId="{9DF2506D-283B-4F59-9BC3-3A9D9D190753}" dt="2019-12-10T07:45:06.552" v="1843" actId="2711"/>
          <ac:spMkLst>
            <pc:docMk/>
            <pc:sldMk cId="4194829466" sldId="419"/>
            <ac:spMk id="15" creationId="{00000000-0000-0000-0000-000000000000}"/>
          </ac:spMkLst>
        </pc:spChg>
        <pc:spChg chg="mod">
          <ac:chgData name="Zhuang Zirui" userId="51f039c14a05af7b" providerId="LiveId" clId="{9DF2506D-283B-4F59-9BC3-3A9D9D190753}" dt="2019-12-10T07:45:06.552" v="1843" actId="2711"/>
          <ac:spMkLst>
            <pc:docMk/>
            <pc:sldMk cId="4194829466" sldId="419"/>
            <ac:spMk id="17" creationId="{00000000-0000-0000-0000-000000000000}"/>
          </ac:spMkLst>
        </pc:spChg>
        <pc:spChg chg="del">
          <ac:chgData name="Zhuang Zirui" userId="51f039c14a05af7b" providerId="LiveId" clId="{9DF2506D-283B-4F59-9BC3-3A9D9D190753}" dt="2019-12-10T06:14:24.894" v="451" actId="478"/>
          <ac:spMkLst>
            <pc:docMk/>
            <pc:sldMk cId="4194829466" sldId="419"/>
            <ac:spMk id="18" creationId="{00000000-0000-0000-0000-000000000000}"/>
          </ac:spMkLst>
        </pc:spChg>
        <pc:spChg chg="mod">
          <ac:chgData name="Zhuang Zirui" userId="51f039c14a05af7b" providerId="LiveId" clId="{9DF2506D-283B-4F59-9BC3-3A9D9D190753}" dt="2019-12-10T07:45:06.552" v="1843" actId="2711"/>
          <ac:spMkLst>
            <pc:docMk/>
            <pc:sldMk cId="4194829466" sldId="419"/>
            <ac:spMk id="23" creationId="{00000000-0000-0000-0000-000000000000}"/>
          </ac:spMkLst>
        </pc:spChg>
        <pc:spChg chg="mod">
          <ac:chgData name="Zhuang Zirui" userId="51f039c14a05af7b" providerId="LiveId" clId="{9DF2506D-283B-4F59-9BC3-3A9D9D190753}" dt="2019-12-10T07:45:06.552" v="1843" actId="2711"/>
          <ac:spMkLst>
            <pc:docMk/>
            <pc:sldMk cId="4194829466" sldId="419"/>
            <ac:spMk id="24" creationId="{00000000-0000-0000-0000-000000000000}"/>
          </ac:spMkLst>
        </pc:spChg>
        <pc:spChg chg="mod">
          <ac:chgData name="Zhuang Zirui" userId="51f039c14a05af7b" providerId="LiveId" clId="{9DF2506D-283B-4F59-9BC3-3A9D9D190753}" dt="2019-12-10T07:45:06.552" v="1843" actId="2711"/>
          <ac:spMkLst>
            <pc:docMk/>
            <pc:sldMk cId="4194829466" sldId="419"/>
            <ac:spMk id="25" creationId="{00000000-0000-0000-0000-000000000000}"/>
          </ac:spMkLst>
        </pc:spChg>
        <pc:spChg chg="mod">
          <ac:chgData name="Zhuang Zirui" userId="51f039c14a05af7b" providerId="LiveId" clId="{9DF2506D-283B-4F59-9BC3-3A9D9D190753}" dt="2019-12-10T07:45:06.552" v="1843" actId="2711"/>
          <ac:spMkLst>
            <pc:docMk/>
            <pc:sldMk cId="4194829466" sldId="419"/>
            <ac:spMk id="26" creationId="{00000000-0000-0000-0000-000000000000}"/>
          </ac:spMkLst>
        </pc:spChg>
      </pc:sldChg>
      <pc:sldChg chg="addSp delSp modSp addAnim delAnim modAnim">
        <pc:chgData name="Zhuang Zirui" userId="51f039c14a05af7b" providerId="LiveId" clId="{9DF2506D-283B-4F59-9BC3-3A9D9D190753}" dt="2019-12-10T07:30:52.575" v="1671" actId="2711"/>
        <pc:sldMkLst>
          <pc:docMk/>
          <pc:sldMk cId="2580850774" sldId="420"/>
        </pc:sldMkLst>
        <pc:spChg chg="add mod">
          <ac:chgData name="Zhuang Zirui" userId="51f039c14a05af7b" providerId="LiveId" clId="{9DF2506D-283B-4F59-9BC3-3A9D9D190753}" dt="2019-12-10T06:12:34.422" v="415" actId="12"/>
          <ac:spMkLst>
            <pc:docMk/>
            <pc:sldMk cId="2580850774" sldId="420"/>
            <ac:spMk id="3" creationId="{5E8108E2-CCDE-4E3D-B709-E626261E78F6}"/>
          </ac:spMkLst>
        </pc:spChg>
        <pc:spChg chg="mod">
          <ac:chgData name="Zhuang Zirui" userId="51f039c14a05af7b" providerId="LiveId" clId="{9DF2506D-283B-4F59-9BC3-3A9D9D190753}" dt="2019-12-10T07:30:52.575" v="1671" actId="2711"/>
          <ac:spMkLst>
            <pc:docMk/>
            <pc:sldMk cId="2580850774" sldId="420"/>
            <ac:spMk id="15" creationId="{00000000-0000-0000-0000-000000000000}"/>
          </ac:spMkLst>
        </pc:spChg>
        <pc:spChg chg="del mod">
          <ac:chgData name="Zhuang Zirui" userId="51f039c14a05af7b" providerId="LiveId" clId="{9DF2506D-283B-4F59-9BC3-3A9D9D190753}" dt="2019-12-10T06:12:24.775" v="410" actId="478"/>
          <ac:spMkLst>
            <pc:docMk/>
            <pc:sldMk cId="2580850774" sldId="420"/>
            <ac:spMk id="16" creationId="{00000000-0000-0000-0000-000000000000}"/>
          </ac:spMkLst>
        </pc:spChg>
        <pc:spChg chg="mod">
          <ac:chgData name="Zhuang Zirui" userId="51f039c14a05af7b" providerId="LiveId" clId="{9DF2506D-283B-4F59-9BC3-3A9D9D190753}" dt="2019-12-10T07:30:52.575" v="1671" actId="2711"/>
          <ac:spMkLst>
            <pc:docMk/>
            <pc:sldMk cId="2580850774" sldId="420"/>
            <ac:spMk id="17" creationId="{00000000-0000-0000-0000-000000000000}"/>
          </ac:spMkLst>
        </pc:spChg>
        <pc:spChg chg="mod">
          <ac:chgData name="Zhuang Zirui" userId="51f039c14a05af7b" providerId="LiveId" clId="{9DF2506D-283B-4F59-9BC3-3A9D9D190753}" dt="2019-12-10T07:30:52.575" v="1671" actId="2711"/>
          <ac:spMkLst>
            <pc:docMk/>
            <pc:sldMk cId="2580850774" sldId="420"/>
            <ac:spMk id="18" creationId="{00000000-0000-0000-0000-000000000000}"/>
          </ac:spMkLst>
        </pc:spChg>
        <pc:spChg chg="mod">
          <ac:chgData name="Zhuang Zirui" userId="51f039c14a05af7b" providerId="LiveId" clId="{9DF2506D-283B-4F59-9BC3-3A9D9D190753}" dt="2019-12-10T07:30:52.575" v="1671" actId="2711"/>
          <ac:spMkLst>
            <pc:docMk/>
            <pc:sldMk cId="2580850774" sldId="420"/>
            <ac:spMk id="19" creationId="{00000000-0000-0000-0000-000000000000}"/>
          </ac:spMkLst>
        </pc:spChg>
      </pc:sldChg>
      <pc:sldChg chg="addSp delSp modSp">
        <pc:chgData name="Zhuang Zirui" userId="51f039c14a05af7b" providerId="LiveId" clId="{9DF2506D-283B-4F59-9BC3-3A9D9D190753}" dt="2019-12-10T07:32:07.279" v="1677" actId="1036"/>
        <pc:sldMkLst>
          <pc:docMk/>
          <pc:sldMk cId="2975440681" sldId="421"/>
        </pc:sldMkLst>
        <pc:spChg chg="add mod">
          <ac:chgData name="Zhuang Zirui" userId="51f039c14a05af7b" providerId="LiveId" clId="{9DF2506D-283B-4F59-9BC3-3A9D9D190753}" dt="2019-12-10T06:12:47.257" v="421" actId="122"/>
          <ac:spMkLst>
            <pc:docMk/>
            <pc:sldMk cId="2975440681" sldId="421"/>
            <ac:spMk id="5" creationId="{061CA553-E70C-4C03-B4C1-8E32929FB95E}"/>
          </ac:spMkLst>
        </pc:spChg>
        <pc:spChg chg="mod">
          <ac:chgData name="Zhuang Zirui" userId="51f039c14a05af7b" providerId="LiveId" clId="{9DF2506D-283B-4F59-9BC3-3A9D9D190753}" dt="2019-12-10T07:31:03.619" v="1672" actId="2711"/>
          <ac:spMkLst>
            <pc:docMk/>
            <pc:sldMk cId="2975440681" sldId="421"/>
            <ac:spMk id="15" creationId="{00000000-0000-0000-0000-000000000000}"/>
          </ac:spMkLst>
        </pc:spChg>
        <pc:spChg chg="mod">
          <ac:chgData name="Zhuang Zirui" userId="51f039c14a05af7b" providerId="LiveId" clId="{9DF2506D-283B-4F59-9BC3-3A9D9D190753}" dt="2019-12-10T07:31:03.619" v="1672" actId="2711"/>
          <ac:spMkLst>
            <pc:docMk/>
            <pc:sldMk cId="2975440681" sldId="421"/>
            <ac:spMk id="17" creationId="{00000000-0000-0000-0000-000000000000}"/>
          </ac:spMkLst>
        </pc:spChg>
        <pc:spChg chg="del mod">
          <ac:chgData name="Zhuang Zirui" userId="51f039c14a05af7b" providerId="LiveId" clId="{9DF2506D-283B-4F59-9BC3-3A9D9D190753}" dt="2019-12-10T06:12:40.842" v="416" actId="478"/>
          <ac:spMkLst>
            <pc:docMk/>
            <pc:sldMk cId="2975440681" sldId="421"/>
            <ac:spMk id="18" creationId="{00000000-0000-0000-0000-000000000000}"/>
          </ac:spMkLst>
        </pc:spChg>
        <pc:spChg chg="mod">
          <ac:chgData name="Zhuang Zirui" userId="51f039c14a05af7b" providerId="LiveId" clId="{9DF2506D-283B-4F59-9BC3-3A9D9D190753}" dt="2019-12-10T07:31:03.619" v="1672" actId="2711"/>
          <ac:spMkLst>
            <pc:docMk/>
            <pc:sldMk cId="2975440681" sldId="421"/>
            <ac:spMk id="44" creationId="{00000000-0000-0000-0000-000000000000}"/>
          </ac:spMkLst>
        </pc:spChg>
        <pc:grpChg chg="mod">
          <ac:chgData name="Zhuang Zirui" userId="51f039c14a05af7b" providerId="LiveId" clId="{9DF2506D-283B-4F59-9BC3-3A9D9D190753}" dt="2019-12-10T07:31:03.619" v="1672" actId="2711"/>
          <ac:grpSpMkLst>
            <pc:docMk/>
            <pc:sldMk cId="2975440681" sldId="421"/>
            <ac:grpSpMk id="3" creationId="{00000000-0000-0000-0000-000000000000}"/>
          </ac:grpSpMkLst>
        </pc:grpChg>
        <pc:grpChg chg="mod">
          <ac:chgData name="Zhuang Zirui" userId="51f039c14a05af7b" providerId="LiveId" clId="{9DF2506D-283B-4F59-9BC3-3A9D9D190753}" dt="2019-12-10T07:32:07.279" v="1677" actId="1036"/>
          <ac:grpSpMkLst>
            <pc:docMk/>
            <pc:sldMk cId="2975440681" sldId="421"/>
            <ac:grpSpMk id="4" creationId="{00000000-0000-0000-0000-000000000000}"/>
          </ac:grpSpMkLst>
        </pc:grpChg>
        <pc:grpChg chg="mod">
          <ac:chgData name="Zhuang Zirui" userId="51f039c14a05af7b" providerId="LiveId" clId="{9DF2506D-283B-4F59-9BC3-3A9D9D190753}" dt="2019-12-10T07:31:03.619" v="1672" actId="2711"/>
          <ac:grpSpMkLst>
            <pc:docMk/>
            <pc:sldMk cId="2975440681" sldId="421"/>
            <ac:grpSpMk id="41" creationId="{00000000-0000-0000-0000-000000000000}"/>
          </ac:grpSpMkLst>
        </pc:grpChg>
      </pc:sldChg>
      <pc:sldChg chg="addSp delSp modSp">
        <pc:chgData name="Zhuang Zirui" userId="51f039c14a05af7b" providerId="LiveId" clId="{9DF2506D-283B-4F59-9BC3-3A9D9D190753}" dt="2019-12-10T07:44:16.172" v="1841" actId="2711"/>
        <pc:sldMkLst>
          <pc:docMk/>
          <pc:sldMk cId="1571145448" sldId="422"/>
        </pc:sldMkLst>
        <pc:spChg chg="add mod">
          <ac:chgData name="Zhuang Zirui" userId="51f039c14a05af7b" providerId="LiveId" clId="{9DF2506D-283B-4F59-9BC3-3A9D9D190753}" dt="2019-12-10T06:14:03.769" v="445" actId="122"/>
          <ac:spMkLst>
            <pc:docMk/>
            <pc:sldMk cId="1571145448" sldId="422"/>
            <ac:spMk id="3" creationId="{AA4C6FA5-DD81-41CE-8932-FED9D6406C46}"/>
          </ac:spMkLst>
        </pc:spChg>
        <pc:spChg chg="mod">
          <ac:chgData name="Zhuang Zirui" userId="51f039c14a05af7b" providerId="LiveId" clId="{9DF2506D-283B-4F59-9BC3-3A9D9D190753}" dt="2019-12-10T07:44:16.172" v="1841" actId="2711"/>
          <ac:spMkLst>
            <pc:docMk/>
            <pc:sldMk cId="1571145448" sldId="422"/>
            <ac:spMk id="4" creationId="{00000000-0000-0000-0000-000000000000}"/>
          </ac:spMkLst>
        </pc:spChg>
        <pc:spChg chg="mod">
          <ac:chgData name="Zhuang Zirui" userId="51f039c14a05af7b" providerId="LiveId" clId="{9DF2506D-283B-4F59-9BC3-3A9D9D190753}" dt="2019-12-10T07:44:16.172" v="1841" actId="2711"/>
          <ac:spMkLst>
            <pc:docMk/>
            <pc:sldMk cId="1571145448" sldId="422"/>
            <ac:spMk id="8" creationId="{00000000-0000-0000-0000-000000000000}"/>
          </ac:spMkLst>
        </pc:spChg>
        <pc:spChg chg="mod">
          <ac:chgData name="Zhuang Zirui" userId="51f039c14a05af7b" providerId="LiveId" clId="{9DF2506D-283B-4F59-9BC3-3A9D9D190753}" dt="2019-12-10T07:44:16.172" v="1841" actId="2711"/>
          <ac:spMkLst>
            <pc:docMk/>
            <pc:sldMk cId="1571145448" sldId="422"/>
            <ac:spMk id="13" creationId="{00000000-0000-0000-0000-000000000000}"/>
          </ac:spMkLst>
        </pc:spChg>
        <pc:spChg chg="mod">
          <ac:chgData name="Zhuang Zirui" userId="51f039c14a05af7b" providerId="LiveId" clId="{9DF2506D-283B-4F59-9BC3-3A9D9D190753}" dt="2019-12-10T07:44:16.172" v="1841" actId="2711"/>
          <ac:spMkLst>
            <pc:docMk/>
            <pc:sldMk cId="1571145448" sldId="422"/>
            <ac:spMk id="15" creationId="{00000000-0000-0000-0000-000000000000}"/>
          </ac:spMkLst>
        </pc:spChg>
        <pc:spChg chg="mod">
          <ac:chgData name="Zhuang Zirui" userId="51f039c14a05af7b" providerId="LiveId" clId="{9DF2506D-283B-4F59-9BC3-3A9D9D190753}" dt="2019-12-10T07:44:16.172" v="1841" actId="2711"/>
          <ac:spMkLst>
            <pc:docMk/>
            <pc:sldMk cId="1571145448" sldId="422"/>
            <ac:spMk id="17" creationId="{00000000-0000-0000-0000-000000000000}"/>
          </ac:spMkLst>
        </pc:spChg>
        <pc:spChg chg="del mod">
          <ac:chgData name="Zhuang Zirui" userId="51f039c14a05af7b" providerId="LiveId" clId="{9DF2506D-283B-4F59-9BC3-3A9D9D190753}" dt="2019-12-10T06:13:58.535" v="440" actId="478"/>
          <ac:spMkLst>
            <pc:docMk/>
            <pc:sldMk cId="1571145448" sldId="422"/>
            <ac:spMk id="19" creationId="{00000000-0000-0000-0000-000000000000}"/>
          </ac:spMkLst>
        </pc:spChg>
        <pc:spChg chg="mod">
          <ac:chgData name="Zhuang Zirui" userId="51f039c14a05af7b" providerId="LiveId" clId="{9DF2506D-283B-4F59-9BC3-3A9D9D190753}" dt="2019-12-10T07:44:16.172" v="1841" actId="2711"/>
          <ac:spMkLst>
            <pc:docMk/>
            <pc:sldMk cId="1571145448" sldId="422"/>
            <ac:spMk id="23" creationId="{00000000-0000-0000-0000-000000000000}"/>
          </ac:spMkLst>
        </pc:spChg>
        <pc:spChg chg="mod">
          <ac:chgData name="Zhuang Zirui" userId="51f039c14a05af7b" providerId="LiveId" clId="{9DF2506D-283B-4F59-9BC3-3A9D9D190753}" dt="2019-12-10T07:44:16.172" v="1841" actId="2711"/>
          <ac:spMkLst>
            <pc:docMk/>
            <pc:sldMk cId="1571145448" sldId="422"/>
            <ac:spMk id="25" creationId="{00000000-0000-0000-0000-000000000000}"/>
          </ac:spMkLst>
        </pc:spChg>
        <pc:spChg chg="mod">
          <ac:chgData name="Zhuang Zirui" userId="51f039c14a05af7b" providerId="LiveId" clId="{9DF2506D-283B-4F59-9BC3-3A9D9D190753}" dt="2019-12-10T07:44:16.172" v="1841" actId="2711"/>
          <ac:spMkLst>
            <pc:docMk/>
            <pc:sldMk cId="1571145448" sldId="422"/>
            <ac:spMk id="29" creationId="{00000000-0000-0000-0000-000000000000}"/>
          </ac:spMkLst>
        </pc:spChg>
        <pc:spChg chg="mod">
          <ac:chgData name="Zhuang Zirui" userId="51f039c14a05af7b" providerId="LiveId" clId="{9DF2506D-283B-4F59-9BC3-3A9D9D190753}" dt="2019-12-10T07:44:16.172" v="1841" actId="2711"/>
          <ac:spMkLst>
            <pc:docMk/>
            <pc:sldMk cId="1571145448" sldId="422"/>
            <ac:spMk id="32" creationId="{00000000-0000-0000-0000-000000000000}"/>
          </ac:spMkLst>
        </pc:spChg>
        <pc:spChg chg="mod">
          <ac:chgData name="Zhuang Zirui" userId="51f039c14a05af7b" providerId="LiveId" clId="{9DF2506D-283B-4F59-9BC3-3A9D9D190753}" dt="2019-12-10T07:44:16.172" v="1841" actId="2711"/>
          <ac:spMkLst>
            <pc:docMk/>
            <pc:sldMk cId="1571145448" sldId="422"/>
            <ac:spMk id="33" creationId="{00000000-0000-0000-0000-000000000000}"/>
          </ac:spMkLst>
        </pc:spChg>
        <pc:spChg chg="mod">
          <ac:chgData name="Zhuang Zirui" userId="51f039c14a05af7b" providerId="LiveId" clId="{9DF2506D-283B-4F59-9BC3-3A9D9D190753}" dt="2019-12-10T07:44:16.172" v="1841" actId="2711"/>
          <ac:spMkLst>
            <pc:docMk/>
            <pc:sldMk cId="1571145448" sldId="422"/>
            <ac:spMk id="36" creationId="{00000000-0000-0000-0000-000000000000}"/>
          </ac:spMkLst>
        </pc:spChg>
        <pc:spChg chg="mod">
          <ac:chgData name="Zhuang Zirui" userId="51f039c14a05af7b" providerId="LiveId" clId="{9DF2506D-283B-4F59-9BC3-3A9D9D190753}" dt="2019-12-10T07:44:16.172" v="1841" actId="2711"/>
          <ac:spMkLst>
            <pc:docMk/>
            <pc:sldMk cId="1571145448" sldId="422"/>
            <ac:spMk id="37" creationId="{00000000-0000-0000-0000-000000000000}"/>
          </ac:spMkLst>
        </pc:spChg>
        <pc:spChg chg="mod">
          <ac:chgData name="Zhuang Zirui" userId="51f039c14a05af7b" providerId="LiveId" clId="{9DF2506D-283B-4F59-9BC3-3A9D9D190753}" dt="2019-12-10T07:44:16.172" v="1841" actId="2711"/>
          <ac:spMkLst>
            <pc:docMk/>
            <pc:sldMk cId="1571145448" sldId="422"/>
            <ac:spMk id="38" creationId="{00000000-0000-0000-0000-000000000000}"/>
          </ac:spMkLst>
        </pc:spChg>
        <pc:spChg chg="mod">
          <ac:chgData name="Zhuang Zirui" userId="51f039c14a05af7b" providerId="LiveId" clId="{9DF2506D-283B-4F59-9BC3-3A9D9D190753}" dt="2019-12-10T07:44:16.172" v="1841" actId="2711"/>
          <ac:spMkLst>
            <pc:docMk/>
            <pc:sldMk cId="1571145448" sldId="422"/>
            <ac:spMk id="39" creationId="{00000000-0000-0000-0000-000000000000}"/>
          </ac:spMkLst>
        </pc:spChg>
        <pc:spChg chg="mod">
          <ac:chgData name="Zhuang Zirui" userId="51f039c14a05af7b" providerId="LiveId" clId="{9DF2506D-283B-4F59-9BC3-3A9D9D190753}" dt="2019-12-10T07:44:16.172" v="1841" actId="2711"/>
          <ac:spMkLst>
            <pc:docMk/>
            <pc:sldMk cId="1571145448" sldId="422"/>
            <ac:spMk id="44" creationId="{00000000-0000-0000-0000-000000000000}"/>
          </ac:spMkLst>
        </pc:spChg>
        <pc:spChg chg="mod">
          <ac:chgData name="Zhuang Zirui" userId="51f039c14a05af7b" providerId="LiveId" clId="{9DF2506D-283B-4F59-9BC3-3A9D9D190753}" dt="2019-12-10T07:44:16.172" v="1841" actId="2711"/>
          <ac:spMkLst>
            <pc:docMk/>
            <pc:sldMk cId="1571145448" sldId="422"/>
            <ac:spMk id="45" creationId="{00000000-0000-0000-0000-000000000000}"/>
          </ac:spMkLst>
        </pc:spChg>
        <pc:spChg chg="mod">
          <ac:chgData name="Zhuang Zirui" userId="51f039c14a05af7b" providerId="LiveId" clId="{9DF2506D-283B-4F59-9BC3-3A9D9D190753}" dt="2019-12-10T07:44:16.172" v="1841" actId="2711"/>
          <ac:spMkLst>
            <pc:docMk/>
            <pc:sldMk cId="1571145448" sldId="422"/>
            <ac:spMk id="46" creationId="{00000000-0000-0000-0000-000000000000}"/>
          </ac:spMkLst>
        </pc:spChg>
        <pc:spChg chg="mod">
          <ac:chgData name="Zhuang Zirui" userId="51f039c14a05af7b" providerId="LiveId" clId="{9DF2506D-283B-4F59-9BC3-3A9D9D190753}" dt="2019-12-10T07:44:16.172" v="1841" actId="2711"/>
          <ac:spMkLst>
            <pc:docMk/>
            <pc:sldMk cId="1571145448" sldId="422"/>
            <ac:spMk id="47" creationId="{00000000-0000-0000-0000-000000000000}"/>
          </ac:spMkLst>
        </pc:spChg>
      </pc:sldChg>
      <pc:sldChg chg="addSp delSp modSp delAnim modAnim">
        <pc:chgData name="Zhuang Zirui" userId="51f039c14a05af7b" providerId="LiveId" clId="{9DF2506D-283B-4F59-9BC3-3A9D9D190753}" dt="2019-12-10T07:43:23.742" v="1840"/>
        <pc:sldMkLst>
          <pc:docMk/>
          <pc:sldMk cId="1853718393" sldId="425"/>
        </pc:sldMkLst>
        <pc:spChg chg="mod">
          <ac:chgData name="Zhuang Zirui" userId="51f039c14a05af7b" providerId="LiveId" clId="{9DF2506D-283B-4F59-9BC3-3A9D9D190753}" dt="2019-12-10T07:41:21.730" v="1808" actId="2711"/>
          <ac:spMkLst>
            <pc:docMk/>
            <pc:sldMk cId="1853718393" sldId="425"/>
            <ac:spMk id="3" creationId="{00000000-0000-0000-0000-000000000000}"/>
          </ac:spMkLst>
        </pc:spChg>
        <pc:spChg chg="del mod">
          <ac:chgData name="Zhuang Zirui" userId="51f039c14a05af7b" providerId="LiveId" clId="{9DF2506D-283B-4F59-9BC3-3A9D9D190753}" dt="2019-12-10T07:43:23.736" v="1836"/>
          <ac:spMkLst>
            <pc:docMk/>
            <pc:sldMk cId="1853718393" sldId="425"/>
            <ac:spMk id="4" creationId="{00000000-0000-0000-0000-000000000000}"/>
          </ac:spMkLst>
        </pc:spChg>
        <pc:spChg chg="mod">
          <ac:chgData name="Zhuang Zirui" userId="51f039c14a05af7b" providerId="LiveId" clId="{9DF2506D-283B-4F59-9BC3-3A9D9D190753}" dt="2019-12-10T07:43:08.404" v="1834" actId="20577"/>
          <ac:spMkLst>
            <pc:docMk/>
            <pc:sldMk cId="1853718393" sldId="425"/>
            <ac:spMk id="5" creationId="{00000000-0000-0000-0000-000000000000}"/>
          </ac:spMkLst>
        </pc:spChg>
        <pc:spChg chg="add del mod">
          <ac:chgData name="Zhuang Zirui" userId="51f039c14a05af7b" providerId="LiveId" clId="{9DF2506D-283B-4F59-9BC3-3A9D9D190753}" dt="2019-12-10T06:10:40.435" v="399" actId="478"/>
          <ac:spMkLst>
            <pc:docMk/>
            <pc:sldMk cId="1853718393" sldId="425"/>
            <ac:spMk id="7" creationId="{062CC09E-588B-4428-B020-2851341DFC51}"/>
          </ac:spMkLst>
        </pc:spChg>
        <pc:spChg chg="add del mod">
          <ac:chgData name="Zhuang Zirui" userId="51f039c14a05af7b" providerId="LiveId" clId="{9DF2506D-283B-4F59-9BC3-3A9D9D190753}" dt="2019-12-10T06:11:39.499" v="406"/>
          <ac:spMkLst>
            <pc:docMk/>
            <pc:sldMk cId="1853718393" sldId="425"/>
            <ac:spMk id="8" creationId="{C36AED15-ADF5-4B02-AC28-ACD2DBC0A451}"/>
          </ac:spMkLst>
        </pc:spChg>
        <pc:spChg chg="add mod">
          <ac:chgData name="Zhuang Zirui" userId="51f039c14a05af7b" providerId="LiveId" clId="{9DF2506D-283B-4F59-9BC3-3A9D9D190753}" dt="2019-12-10T06:13:51.194" v="439" actId="122"/>
          <ac:spMkLst>
            <pc:docMk/>
            <pc:sldMk cId="1853718393" sldId="425"/>
            <ac:spMk id="9" creationId="{33DC2804-68AC-4424-BC58-A61AABF181EF}"/>
          </ac:spMkLst>
        </pc:spChg>
        <pc:spChg chg="mod">
          <ac:chgData name="Zhuang Zirui" userId="51f039c14a05af7b" providerId="LiveId" clId="{9DF2506D-283B-4F59-9BC3-3A9D9D190753}" dt="2019-12-10T07:41:21.730" v="1808" actId="2711"/>
          <ac:spMkLst>
            <pc:docMk/>
            <pc:sldMk cId="1853718393" sldId="425"/>
            <ac:spMk id="11" creationId="{00000000-0000-0000-0000-000000000000}"/>
          </ac:spMkLst>
        </pc:spChg>
        <pc:spChg chg="del mod">
          <ac:chgData name="Zhuang Zirui" userId="51f039c14a05af7b" providerId="LiveId" clId="{9DF2506D-283B-4F59-9BC3-3A9D9D190753}" dt="2019-12-10T07:43:23.742" v="1840"/>
          <ac:spMkLst>
            <pc:docMk/>
            <pc:sldMk cId="1853718393" sldId="425"/>
            <ac:spMk id="13" creationId="{00000000-0000-0000-0000-000000000000}"/>
          </ac:spMkLst>
        </pc:spChg>
        <pc:spChg chg="del mod">
          <ac:chgData name="Zhuang Zirui" userId="51f039c14a05af7b" providerId="LiveId" clId="{9DF2506D-283B-4F59-9BC3-3A9D9D190753}" dt="2019-12-10T07:43:23.740" v="1838"/>
          <ac:spMkLst>
            <pc:docMk/>
            <pc:sldMk cId="1853718393" sldId="425"/>
            <ac:spMk id="14" creationId="{00000000-0000-0000-0000-000000000000}"/>
          </ac:spMkLst>
        </pc:spChg>
        <pc:spChg chg="mod">
          <ac:chgData name="Zhuang Zirui" userId="51f039c14a05af7b" providerId="LiveId" clId="{9DF2506D-283B-4F59-9BC3-3A9D9D190753}" dt="2019-12-10T07:41:21.730" v="1808" actId="2711"/>
          <ac:spMkLst>
            <pc:docMk/>
            <pc:sldMk cId="1853718393" sldId="425"/>
            <ac:spMk id="15" creationId="{00000000-0000-0000-0000-000000000000}"/>
          </ac:spMkLst>
        </pc:spChg>
        <pc:spChg chg="add del mod">
          <ac:chgData name="Zhuang Zirui" userId="51f039c14a05af7b" providerId="LiveId" clId="{9DF2506D-283B-4F59-9BC3-3A9D9D190753}" dt="2019-12-10T06:11:30.095" v="405" actId="478"/>
          <ac:spMkLst>
            <pc:docMk/>
            <pc:sldMk cId="1853718393" sldId="425"/>
            <ac:spMk id="16" creationId="{00000000-0000-0000-0000-000000000000}"/>
          </ac:spMkLst>
        </pc:spChg>
        <pc:spChg chg="mod">
          <ac:chgData name="Zhuang Zirui" userId="51f039c14a05af7b" providerId="LiveId" clId="{9DF2506D-283B-4F59-9BC3-3A9D9D190753}" dt="2019-12-10T07:41:21.730" v="1808" actId="2711"/>
          <ac:spMkLst>
            <pc:docMk/>
            <pc:sldMk cId="1853718393" sldId="425"/>
            <ac:spMk id="17" creationId="{00000000-0000-0000-0000-000000000000}"/>
          </ac:spMkLst>
        </pc:spChg>
        <pc:spChg chg="add del">
          <ac:chgData name="Zhuang Zirui" userId="51f039c14a05af7b" providerId="LiveId" clId="{9DF2506D-283B-4F59-9BC3-3A9D9D190753}" dt="2019-12-10T06:10:27.344" v="395"/>
          <ac:spMkLst>
            <pc:docMk/>
            <pc:sldMk cId="1853718393" sldId="425"/>
            <ac:spMk id="18" creationId="{A667264C-FE8B-4293-8386-93ED4D030C5A}"/>
          </ac:spMkLst>
        </pc:spChg>
        <pc:spChg chg="add del">
          <ac:chgData name="Zhuang Zirui" userId="51f039c14a05af7b" providerId="LiveId" clId="{9DF2506D-283B-4F59-9BC3-3A9D9D190753}" dt="2019-12-10T06:10:38.889" v="398"/>
          <ac:spMkLst>
            <pc:docMk/>
            <pc:sldMk cId="1853718393" sldId="425"/>
            <ac:spMk id="19" creationId="{863B4814-2CB9-47C3-8309-254E9608B68E}"/>
          </ac:spMkLst>
        </pc:spChg>
        <pc:spChg chg="mod">
          <ac:chgData name="Zhuang Zirui" userId="51f039c14a05af7b" providerId="LiveId" clId="{9DF2506D-283B-4F59-9BC3-3A9D9D190753}" dt="2019-12-10T07:41:21.730" v="1808" actId="2711"/>
          <ac:spMkLst>
            <pc:docMk/>
            <pc:sldMk cId="1853718393" sldId="425"/>
            <ac:spMk id="20" creationId="{00000000-0000-0000-0000-000000000000}"/>
          </ac:spMkLst>
        </pc:spChg>
        <pc:spChg chg="add del mod">
          <ac:chgData name="Zhuang Zirui" userId="51f039c14a05af7b" providerId="LiveId" clId="{9DF2506D-283B-4F59-9BC3-3A9D9D190753}" dt="2019-12-10T06:11:53.879" v="408" actId="478"/>
          <ac:spMkLst>
            <pc:docMk/>
            <pc:sldMk cId="1853718393" sldId="425"/>
            <ac:spMk id="21" creationId="{D6FFC860-84FD-476C-8842-5A61AD344343}"/>
          </ac:spMkLst>
        </pc:spChg>
        <pc:spChg chg="add del mod">
          <ac:chgData name="Zhuang Zirui" userId="51f039c14a05af7b" providerId="LiveId" clId="{9DF2506D-283B-4F59-9BC3-3A9D9D190753}" dt="2019-12-10T06:13:45.278" v="434" actId="478"/>
          <ac:spMkLst>
            <pc:docMk/>
            <pc:sldMk cId="1853718393" sldId="425"/>
            <ac:spMk id="22" creationId="{357840BC-37AB-4AF9-93E7-222D1B53A456}"/>
          </ac:spMkLst>
        </pc:spChg>
        <pc:picChg chg="mod">
          <ac:chgData name="Zhuang Zirui" userId="51f039c14a05af7b" providerId="LiveId" clId="{9DF2506D-283B-4F59-9BC3-3A9D9D190753}" dt="2019-12-10T07:41:21.730" v="1808" actId="2711"/>
          <ac:picMkLst>
            <pc:docMk/>
            <pc:sldMk cId="1853718393" sldId="425"/>
            <ac:picMk id="2" creationId="{00000000-0000-0000-0000-000000000000}"/>
          </ac:picMkLst>
        </pc:picChg>
      </pc:sldChg>
      <pc:sldChg chg="addSp delSp modSp">
        <pc:chgData name="Zhuang Zirui" userId="51f039c14a05af7b" providerId="LiveId" clId="{9DF2506D-283B-4F59-9BC3-3A9D9D190753}" dt="2019-12-10T07:45:33.567" v="1844" actId="2711"/>
        <pc:sldMkLst>
          <pc:docMk/>
          <pc:sldMk cId="293808551" sldId="426"/>
        </pc:sldMkLst>
        <pc:spChg chg="mod">
          <ac:chgData name="Zhuang Zirui" userId="51f039c14a05af7b" providerId="LiveId" clId="{9DF2506D-283B-4F59-9BC3-3A9D9D190753}" dt="2019-12-10T07:45:33.567" v="1844" actId="2711"/>
          <ac:spMkLst>
            <pc:docMk/>
            <pc:sldMk cId="293808551" sldId="426"/>
            <ac:spMk id="3" creationId="{00000000-0000-0000-0000-000000000000}"/>
          </ac:spMkLst>
        </pc:spChg>
        <pc:spChg chg="mod">
          <ac:chgData name="Zhuang Zirui" userId="51f039c14a05af7b" providerId="LiveId" clId="{9DF2506D-283B-4F59-9BC3-3A9D9D190753}" dt="2019-12-10T07:45:33.567" v="1844" actId="2711"/>
          <ac:spMkLst>
            <pc:docMk/>
            <pc:sldMk cId="293808551" sldId="426"/>
            <ac:spMk id="4" creationId="{00000000-0000-0000-0000-000000000000}"/>
          </ac:spMkLst>
        </pc:spChg>
        <pc:spChg chg="add mod">
          <ac:chgData name="Zhuang Zirui" userId="51f039c14a05af7b" providerId="LiveId" clId="{9DF2506D-283B-4F59-9BC3-3A9D9D190753}" dt="2019-12-10T06:14:38.840" v="461" actId="122"/>
          <ac:spMkLst>
            <pc:docMk/>
            <pc:sldMk cId="293808551" sldId="426"/>
            <ac:spMk id="5" creationId="{05999874-1770-4E64-BA23-52BA714FE469}"/>
          </ac:spMkLst>
        </pc:spChg>
        <pc:spChg chg="mod">
          <ac:chgData name="Zhuang Zirui" userId="51f039c14a05af7b" providerId="LiveId" clId="{9DF2506D-283B-4F59-9BC3-3A9D9D190753}" dt="2019-12-10T07:45:33.567" v="1844" actId="2711"/>
          <ac:spMkLst>
            <pc:docMk/>
            <pc:sldMk cId="293808551" sldId="426"/>
            <ac:spMk id="8" creationId="{00000000-0000-0000-0000-000000000000}"/>
          </ac:spMkLst>
        </pc:spChg>
        <pc:spChg chg="mod">
          <ac:chgData name="Zhuang Zirui" userId="51f039c14a05af7b" providerId="LiveId" clId="{9DF2506D-283B-4F59-9BC3-3A9D9D190753}" dt="2019-12-10T07:45:33.567" v="1844" actId="2711"/>
          <ac:spMkLst>
            <pc:docMk/>
            <pc:sldMk cId="293808551" sldId="426"/>
            <ac:spMk id="10" creationId="{00000000-0000-0000-0000-000000000000}"/>
          </ac:spMkLst>
        </pc:spChg>
        <pc:spChg chg="mod">
          <ac:chgData name="Zhuang Zirui" userId="51f039c14a05af7b" providerId="LiveId" clId="{9DF2506D-283B-4F59-9BC3-3A9D9D190753}" dt="2019-12-10T07:45:33.567" v="1844" actId="2711"/>
          <ac:spMkLst>
            <pc:docMk/>
            <pc:sldMk cId="293808551" sldId="426"/>
            <ac:spMk id="11" creationId="{00000000-0000-0000-0000-000000000000}"/>
          </ac:spMkLst>
        </pc:spChg>
        <pc:spChg chg="mod">
          <ac:chgData name="Zhuang Zirui" userId="51f039c14a05af7b" providerId="LiveId" clId="{9DF2506D-283B-4F59-9BC3-3A9D9D190753}" dt="2019-12-10T07:45:33.567" v="1844" actId="2711"/>
          <ac:spMkLst>
            <pc:docMk/>
            <pc:sldMk cId="293808551" sldId="426"/>
            <ac:spMk id="12" creationId="{00000000-0000-0000-0000-000000000000}"/>
          </ac:spMkLst>
        </pc:spChg>
        <pc:spChg chg="mod">
          <ac:chgData name="Zhuang Zirui" userId="51f039c14a05af7b" providerId="LiveId" clId="{9DF2506D-283B-4F59-9BC3-3A9D9D190753}" dt="2019-12-10T07:45:33.567" v="1844" actId="2711"/>
          <ac:spMkLst>
            <pc:docMk/>
            <pc:sldMk cId="293808551" sldId="426"/>
            <ac:spMk id="13" creationId="{00000000-0000-0000-0000-000000000000}"/>
          </ac:spMkLst>
        </pc:spChg>
        <pc:spChg chg="mod">
          <ac:chgData name="Zhuang Zirui" userId="51f039c14a05af7b" providerId="LiveId" clId="{9DF2506D-283B-4F59-9BC3-3A9D9D190753}" dt="2019-12-10T07:45:33.567" v="1844" actId="2711"/>
          <ac:spMkLst>
            <pc:docMk/>
            <pc:sldMk cId="293808551" sldId="426"/>
            <ac:spMk id="15" creationId="{00000000-0000-0000-0000-000000000000}"/>
          </ac:spMkLst>
        </pc:spChg>
        <pc:spChg chg="mod">
          <ac:chgData name="Zhuang Zirui" userId="51f039c14a05af7b" providerId="LiveId" clId="{9DF2506D-283B-4F59-9BC3-3A9D9D190753}" dt="2019-12-10T07:45:33.567" v="1844" actId="2711"/>
          <ac:spMkLst>
            <pc:docMk/>
            <pc:sldMk cId="293808551" sldId="426"/>
            <ac:spMk id="17" creationId="{00000000-0000-0000-0000-000000000000}"/>
          </ac:spMkLst>
        </pc:spChg>
        <pc:spChg chg="mod">
          <ac:chgData name="Zhuang Zirui" userId="51f039c14a05af7b" providerId="LiveId" clId="{9DF2506D-283B-4F59-9BC3-3A9D9D190753}" dt="2019-12-10T07:45:33.567" v="1844" actId="2711"/>
          <ac:spMkLst>
            <pc:docMk/>
            <pc:sldMk cId="293808551" sldId="426"/>
            <ac:spMk id="18" creationId="{00000000-0000-0000-0000-000000000000}"/>
          </ac:spMkLst>
        </pc:spChg>
        <pc:spChg chg="mod">
          <ac:chgData name="Zhuang Zirui" userId="51f039c14a05af7b" providerId="LiveId" clId="{9DF2506D-283B-4F59-9BC3-3A9D9D190753}" dt="2019-12-10T07:45:33.567" v="1844" actId="2711"/>
          <ac:spMkLst>
            <pc:docMk/>
            <pc:sldMk cId="293808551" sldId="426"/>
            <ac:spMk id="19" creationId="{00000000-0000-0000-0000-000000000000}"/>
          </ac:spMkLst>
        </pc:spChg>
        <pc:spChg chg="del">
          <ac:chgData name="Zhuang Zirui" userId="51f039c14a05af7b" providerId="LiveId" clId="{9DF2506D-283B-4F59-9BC3-3A9D9D190753}" dt="2019-12-10T06:14:34.213" v="456" actId="478"/>
          <ac:spMkLst>
            <pc:docMk/>
            <pc:sldMk cId="293808551" sldId="426"/>
            <ac:spMk id="20" creationId="{00000000-0000-0000-0000-000000000000}"/>
          </ac:spMkLst>
        </pc:spChg>
        <pc:spChg chg="mod">
          <ac:chgData name="Zhuang Zirui" userId="51f039c14a05af7b" providerId="LiveId" clId="{9DF2506D-283B-4F59-9BC3-3A9D9D190753}" dt="2019-12-10T07:45:33.567" v="1844" actId="2711"/>
          <ac:spMkLst>
            <pc:docMk/>
            <pc:sldMk cId="293808551" sldId="426"/>
            <ac:spMk id="32" creationId="{00000000-0000-0000-0000-000000000000}"/>
          </ac:spMkLst>
        </pc:spChg>
        <pc:spChg chg="mod">
          <ac:chgData name="Zhuang Zirui" userId="51f039c14a05af7b" providerId="LiveId" clId="{9DF2506D-283B-4F59-9BC3-3A9D9D190753}" dt="2019-12-10T07:45:33.567" v="1844" actId="2711"/>
          <ac:spMkLst>
            <pc:docMk/>
            <pc:sldMk cId="293808551" sldId="426"/>
            <ac:spMk id="33" creationId="{00000000-0000-0000-0000-000000000000}"/>
          </ac:spMkLst>
        </pc:spChg>
      </pc:sldChg>
      <pc:sldChg chg="addSp delSp modSp">
        <pc:chgData name="Zhuang Zirui" userId="51f039c14a05af7b" providerId="LiveId" clId="{9DF2506D-283B-4F59-9BC3-3A9D9D190753}" dt="2019-12-10T07:44:45.585" v="1842" actId="2711"/>
        <pc:sldMkLst>
          <pc:docMk/>
          <pc:sldMk cId="834525315" sldId="427"/>
        </pc:sldMkLst>
        <pc:spChg chg="mod">
          <ac:chgData name="Zhuang Zirui" userId="51f039c14a05af7b" providerId="LiveId" clId="{9DF2506D-283B-4F59-9BC3-3A9D9D190753}" dt="2019-12-10T07:44:45.585" v="1842" actId="2711"/>
          <ac:spMkLst>
            <pc:docMk/>
            <pc:sldMk cId="834525315" sldId="427"/>
            <ac:spMk id="2" creationId="{00000000-0000-0000-0000-000000000000}"/>
          </ac:spMkLst>
        </pc:spChg>
        <pc:spChg chg="add mod">
          <ac:chgData name="Zhuang Zirui" userId="51f039c14a05af7b" providerId="LiveId" clId="{9DF2506D-283B-4F59-9BC3-3A9D9D190753}" dt="2019-12-10T06:14:17.673" v="450" actId="122"/>
          <ac:spMkLst>
            <pc:docMk/>
            <pc:sldMk cId="834525315" sldId="427"/>
            <ac:spMk id="4" creationId="{891EE9ED-6297-49DD-8570-ED7C34666688}"/>
          </ac:spMkLst>
        </pc:spChg>
        <pc:spChg chg="mod">
          <ac:chgData name="Zhuang Zirui" userId="51f039c14a05af7b" providerId="LiveId" clId="{9DF2506D-283B-4F59-9BC3-3A9D9D190753}" dt="2019-12-10T07:44:45.585" v="1842" actId="2711"/>
          <ac:spMkLst>
            <pc:docMk/>
            <pc:sldMk cId="834525315" sldId="427"/>
            <ac:spMk id="5" creationId="{00000000-0000-0000-0000-000000000000}"/>
          </ac:spMkLst>
        </pc:spChg>
        <pc:spChg chg="mod">
          <ac:chgData name="Zhuang Zirui" userId="51f039c14a05af7b" providerId="LiveId" clId="{9DF2506D-283B-4F59-9BC3-3A9D9D190753}" dt="2019-12-10T07:44:45.585" v="1842" actId="2711"/>
          <ac:spMkLst>
            <pc:docMk/>
            <pc:sldMk cId="834525315" sldId="427"/>
            <ac:spMk id="7" creationId="{00000000-0000-0000-0000-000000000000}"/>
          </ac:spMkLst>
        </pc:spChg>
        <pc:spChg chg="del">
          <ac:chgData name="Zhuang Zirui" userId="51f039c14a05af7b" providerId="LiveId" clId="{9DF2506D-283B-4F59-9BC3-3A9D9D190753}" dt="2019-12-10T06:14:12.496" v="446" actId="478"/>
          <ac:spMkLst>
            <pc:docMk/>
            <pc:sldMk cId="834525315" sldId="427"/>
            <ac:spMk id="14" creationId="{00000000-0000-0000-0000-000000000000}"/>
          </ac:spMkLst>
        </pc:spChg>
        <pc:spChg chg="mod">
          <ac:chgData name="Zhuang Zirui" userId="51f039c14a05af7b" providerId="LiveId" clId="{9DF2506D-283B-4F59-9BC3-3A9D9D190753}" dt="2019-12-10T07:44:45.585" v="1842" actId="2711"/>
          <ac:spMkLst>
            <pc:docMk/>
            <pc:sldMk cId="834525315" sldId="427"/>
            <ac:spMk id="15" creationId="{00000000-0000-0000-0000-000000000000}"/>
          </ac:spMkLst>
        </pc:spChg>
        <pc:spChg chg="mod">
          <ac:chgData name="Zhuang Zirui" userId="51f039c14a05af7b" providerId="LiveId" clId="{9DF2506D-283B-4F59-9BC3-3A9D9D190753}" dt="2019-12-10T07:44:45.585" v="1842" actId="2711"/>
          <ac:spMkLst>
            <pc:docMk/>
            <pc:sldMk cId="834525315" sldId="427"/>
            <ac:spMk id="31" creationId="{00000000-0000-0000-0000-000000000000}"/>
          </ac:spMkLst>
        </pc:spChg>
        <pc:spChg chg="mod">
          <ac:chgData name="Zhuang Zirui" userId="51f039c14a05af7b" providerId="LiveId" clId="{9DF2506D-283B-4F59-9BC3-3A9D9D190753}" dt="2019-12-10T07:44:45.585" v="1842" actId="2711"/>
          <ac:spMkLst>
            <pc:docMk/>
            <pc:sldMk cId="834525315" sldId="427"/>
            <ac:spMk id="39" creationId="{00000000-0000-0000-0000-000000000000}"/>
          </ac:spMkLst>
        </pc:spChg>
        <pc:spChg chg="mod">
          <ac:chgData name="Zhuang Zirui" userId="51f039c14a05af7b" providerId="LiveId" clId="{9DF2506D-283B-4F59-9BC3-3A9D9D190753}" dt="2019-12-10T07:44:45.585" v="1842" actId="2711"/>
          <ac:spMkLst>
            <pc:docMk/>
            <pc:sldMk cId="834525315" sldId="427"/>
            <ac:spMk id="40" creationId="{00000000-0000-0000-0000-000000000000}"/>
          </ac:spMkLst>
        </pc:spChg>
        <pc:spChg chg="mod">
          <ac:chgData name="Zhuang Zirui" userId="51f039c14a05af7b" providerId="LiveId" clId="{9DF2506D-283B-4F59-9BC3-3A9D9D190753}" dt="2019-12-10T07:44:45.585" v="1842" actId="2711"/>
          <ac:spMkLst>
            <pc:docMk/>
            <pc:sldMk cId="834525315" sldId="427"/>
            <ac:spMk id="41" creationId="{00000000-0000-0000-0000-000000000000}"/>
          </ac:spMkLst>
        </pc:spChg>
      </pc:sldChg>
      <pc:sldChg chg="addSp modSp modAnim">
        <pc:chgData name="Zhuang Zirui" userId="51f039c14a05af7b" providerId="LiveId" clId="{9DF2506D-283B-4F59-9BC3-3A9D9D190753}" dt="2019-12-10T09:36:08.210" v="4985"/>
        <pc:sldMkLst>
          <pc:docMk/>
          <pc:sldMk cId="1119809623" sldId="429"/>
        </pc:sldMkLst>
        <pc:spChg chg="mod">
          <ac:chgData name="Zhuang Zirui" userId="51f039c14a05af7b" providerId="LiveId" clId="{9DF2506D-283B-4F59-9BC3-3A9D9D190753}" dt="2019-12-10T07:22:50.316" v="1616" actId="113"/>
          <ac:spMkLst>
            <pc:docMk/>
            <pc:sldMk cId="1119809623" sldId="429"/>
            <ac:spMk id="2" creationId="{A329D15E-9FE4-46D3-9C18-AC243B79CA78}"/>
          </ac:spMkLst>
        </pc:spChg>
        <pc:spChg chg="mod">
          <ac:chgData name="Zhuang Zirui" userId="51f039c14a05af7b" providerId="LiveId" clId="{9DF2506D-283B-4F59-9BC3-3A9D9D190753}" dt="2019-12-10T06:07:06.127" v="377" actId="2711"/>
          <ac:spMkLst>
            <pc:docMk/>
            <pc:sldMk cId="1119809623" sldId="429"/>
            <ac:spMk id="3" creationId="{990C362F-5535-455B-BE0A-11CB4FFB4444}"/>
          </ac:spMkLst>
        </pc:spChg>
        <pc:spChg chg="mod">
          <ac:chgData name="Zhuang Zirui" userId="51f039c14a05af7b" providerId="LiveId" clId="{9DF2506D-283B-4F59-9BC3-3A9D9D190753}" dt="2019-12-10T07:12:30.496" v="1539" actId="2711"/>
          <ac:spMkLst>
            <pc:docMk/>
            <pc:sldMk cId="1119809623" sldId="429"/>
            <ac:spMk id="4" creationId="{943B4D54-3406-4C5A-9E98-E0A1D6C2B471}"/>
          </ac:spMkLst>
        </pc:spChg>
        <pc:spChg chg="mod">
          <ac:chgData name="Zhuang Zirui" userId="51f039c14a05af7b" providerId="LiveId" clId="{9DF2506D-283B-4F59-9BC3-3A9D9D190753}" dt="2019-12-10T04:07:41.930" v="173" actId="1076"/>
          <ac:spMkLst>
            <pc:docMk/>
            <pc:sldMk cId="1119809623" sldId="429"/>
            <ac:spMk id="22" creationId="{E38FEB0F-2A35-4E5D-8D47-38F4BAEFB62C}"/>
          </ac:spMkLst>
        </pc:spChg>
        <pc:spChg chg="add mod">
          <ac:chgData name="Zhuang Zirui" userId="51f039c14a05af7b" providerId="LiveId" clId="{9DF2506D-283B-4F59-9BC3-3A9D9D190753}" dt="2019-12-10T04:09:43.999" v="178" actId="1076"/>
          <ac:spMkLst>
            <pc:docMk/>
            <pc:sldMk cId="1119809623" sldId="429"/>
            <ac:spMk id="26" creationId="{374132CC-686F-4D94-9E78-336C26638E2B}"/>
          </ac:spMkLst>
        </pc:spChg>
        <pc:spChg chg="mod">
          <ac:chgData name="Zhuang Zirui" userId="51f039c14a05af7b" providerId="LiveId" clId="{9DF2506D-283B-4F59-9BC3-3A9D9D190753}" dt="2019-12-10T04:16:06.706" v="199" actId="2711"/>
          <ac:spMkLst>
            <pc:docMk/>
            <pc:sldMk cId="1119809623" sldId="429"/>
            <ac:spMk id="27" creationId="{03682D08-1CF1-4456-B856-69D3CEA0F1F5}"/>
          </ac:spMkLst>
        </pc:spChg>
        <pc:grpChg chg="mod">
          <ac:chgData name="Zhuang Zirui" userId="51f039c14a05af7b" providerId="LiveId" clId="{9DF2506D-283B-4F59-9BC3-3A9D9D190753}" dt="2019-12-10T07:12:46.676" v="1540" actId="2711"/>
          <ac:grpSpMkLst>
            <pc:docMk/>
            <pc:sldMk cId="1119809623" sldId="429"/>
            <ac:grpSpMk id="5" creationId="{FFFFD778-23CC-407C-A17D-9B07897CCF0A}"/>
          </ac:grpSpMkLst>
        </pc:grpChg>
      </pc:sldChg>
      <pc:sldChg chg="addSp delSp modSp modAnim">
        <pc:chgData name="Zhuang Zirui" userId="51f039c14a05af7b" providerId="LiveId" clId="{9DF2506D-283B-4F59-9BC3-3A9D9D190753}" dt="2019-12-10T09:36:24.965" v="4991"/>
        <pc:sldMkLst>
          <pc:docMk/>
          <pc:sldMk cId="1036441939" sldId="430"/>
        </pc:sldMkLst>
        <pc:spChg chg="del">
          <ac:chgData name="Zhuang Zirui" userId="51f039c14a05af7b" providerId="LiveId" clId="{9DF2506D-283B-4F59-9BC3-3A9D9D190753}" dt="2019-12-10T06:53:11.227" v="1419" actId="478"/>
          <ac:spMkLst>
            <pc:docMk/>
            <pc:sldMk cId="1036441939" sldId="430"/>
            <ac:spMk id="2" creationId="{0D2A4ED7-82D6-4B00-8CBD-C50429D6176F}"/>
          </ac:spMkLst>
        </pc:spChg>
        <pc:spChg chg="mod">
          <ac:chgData name="Zhuang Zirui" userId="51f039c14a05af7b" providerId="LiveId" clId="{9DF2506D-283B-4F59-9BC3-3A9D9D190753}" dt="2019-12-10T06:07:33.600" v="378" actId="2711"/>
          <ac:spMkLst>
            <pc:docMk/>
            <pc:sldMk cId="1036441939" sldId="430"/>
            <ac:spMk id="3" creationId="{34271E3F-5C9D-4552-8348-E7F912AB0715}"/>
          </ac:spMkLst>
        </pc:spChg>
        <pc:spChg chg="add del mod">
          <ac:chgData name="Zhuang Zirui" userId="51f039c14a05af7b" providerId="LiveId" clId="{9DF2506D-283B-4F59-9BC3-3A9D9D190753}" dt="2019-12-10T06:53:16.123" v="1420"/>
          <ac:spMkLst>
            <pc:docMk/>
            <pc:sldMk cId="1036441939" sldId="430"/>
            <ac:spMk id="27" creationId="{0B2B9464-257C-47CE-8735-17733FDFD5E2}"/>
          </ac:spMkLst>
        </pc:spChg>
        <pc:spChg chg="mod">
          <ac:chgData name="Zhuang Zirui" userId="51f039c14a05af7b" providerId="LiveId" clId="{9DF2506D-283B-4F59-9BC3-3A9D9D190753}" dt="2019-12-10T07:13:00.555" v="1541" actId="2711"/>
          <ac:spMkLst>
            <pc:docMk/>
            <pc:sldMk cId="1036441939" sldId="430"/>
            <ac:spMk id="28" creationId="{B92138A0-B7A7-425D-8828-58616EE016FA}"/>
          </ac:spMkLst>
        </pc:spChg>
        <pc:spChg chg="mod">
          <ac:chgData name="Zhuang Zirui" userId="51f039c14a05af7b" providerId="LiveId" clId="{9DF2506D-283B-4F59-9BC3-3A9D9D190753}" dt="2019-12-10T07:13:11.631" v="1542" actId="2711"/>
          <ac:spMkLst>
            <pc:docMk/>
            <pc:sldMk cId="1036441939" sldId="430"/>
            <ac:spMk id="29" creationId="{DDE056F9-F979-4BCB-A268-DD7CE9E0B711}"/>
          </ac:spMkLst>
        </pc:spChg>
        <pc:spChg chg="add">
          <ac:chgData name="Zhuang Zirui" userId="51f039c14a05af7b" providerId="LiveId" clId="{9DF2506D-283B-4F59-9BC3-3A9D9D190753}" dt="2019-12-10T04:10:30.631" v="181"/>
          <ac:spMkLst>
            <pc:docMk/>
            <pc:sldMk cId="1036441939" sldId="430"/>
            <ac:spMk id="30" creationId="{2D6CC098-782C-49D0-A8F9-5A2B9919B498}"/>
          </ac:spMkLst>
        </pc:spChg>
        <pc:spChg chg="add del">
          <ac:chgData name="Zhuang Zirui" userId="51f039c14a05af7b" providerId="LiveId" clId="{9DF2506D-283B-4F59-9BC3-3A9D9D190753}" dt="2019-12-10T06:53:08.488" v="1418"/>
          <ac:spMkLst>
            <pc:docMk/>
            <pc:sldMk cId="1036441939" sldId="430"/>
            <ac:spMk id="31" creationId="{02DB9847-16A5-4B5A-8C7F-1C15CE15DE9F}"/>
          </ac:spMkLst>
        </pc:spChg>
        <pc:spChg chg="add mod">
          <ac:chgData name="Zhuang Zirui" userId="51f039c14a05af7b" providerId="LiveId" clId="{9DF2506D-283B-4F59-9BC3-3A9D9D190753}" dt="2019-12-10T07:23:04.691" v="1619" actId="113"/>
          <ac:spMkLst>
            <pc:docMk/>
            <pc:sldMk cId="1036441939" sldId="430"/>
            <ac:spMk id="32" creationId="{A073E133-749D-45AA-AF3D-6CDA1F0EF8D2}"/>
          </ac:spMkLst>
        </pc:spChg>
      </pc:sldChg>
      <pc:sldChg chg="addSp delSp modSp">
        <pc:chgData name="Zhuang Zirui" userId="51f039c14a05af7b" providerId="LiveId" clId="{9DF2506D-283B-4F59-9BC3-3A9D9D190753}" dt="2019-12-10T11:03:00.546" v="6712" actId="465"/>
        <pc:sldMkLst>
          <pc:docMk/>
          <pc:sldMk cId="299206093" sldId="432"/>
        </pc:sldMkLst>
        <pc:spChg chg="mod">
          <ac:chgData name="Zhuang Zirui" userId="51f039c14a05af7b" providerId="LiveId" clId="{9DF2506D-283B-4F59-9BC3-3A9D9D190753}" dt="2019-12-10T07:27:11.627" v="1648" actId="2711"/>
          <ac:spMkLst>
            <pc:docMk/>
            <pc:sldMk cId="299206093" sldId="432"/>
            <ac:spMk id="6" creationId="{00000000-0000-0000-0000-000000000000}"/>
          </ac:spMkLst>
        </pc:spChg>
        <pc:spChg chg="mod">
          <ac:chgData name="Zhuang Zirui" userId="51f039c14a05af7b" providerId="LiveId" clId="{9DF2506D-283B-4F59-9BC3-3A9D9D190753}" dt="2019-12-10T07:27:11.627" v="1648" actId="2711"/>
          <ac:spMkLst>
            <pc:docMk/>
            <pc:sldMk cId="299206093" sldId="432"/>
            <ac:spMk id="8" creationId="{00000000-0000-0000-0000-000000000000}"/>
          </ac:spMkLst>
        </pc:spChg>
        <pc:spChg chg="mod">
          <ac:chgData name="Zhuang Zirui" userId="51f039c14a05af7b" providerId="LiveId" clId="{9DF2506D-283B-4F59-9BC3-3A9D9D190753}" dt="2019-12-10T07:27:11.627" v="1648" actId="2711"/>
          <ac:spMkLst>
            <pc:docMk/>
            <pc:sldMk cId="299206093" sldId="432"/>
            <ac:spMk id="12" creationId="{00000000-0000-0000-0000-000000000000}"/>
          </ac:spMkLst>
        </pc:spChg>
        <pc:spChg chg="mod">
          <ac:chgData name="Zhuang Zirui" userId="51f039c14a05af7b" providerId="LiveId" clId="{9DF2506D-283B-4F59-9BC3-3A9D9D190753}" dt="2019-12-10T07:27:11.627" v="1648" actId="2711"/>
          <ac:spMkLst>
            <pc:docMk/>
            <pc:sldMk cId="299206093" sldId="432"/>
            <ac:spMk id="13" creationId="{00000000-0000-0000-0000-000000000000}"/>
          </ac:spMkLst>
        </pc:spChg>
        <pc:spChg chg="mod">
          <ac:chgData name="Zhuang Zirui" userId="51f039c14a05af7b" providerId="LiveId" clId="{9DF2506D-283B-4F59-9BC3-3A9D9D190753}" dt="2019-12-10T07:27:11.627" v="1648" actId="2711"/>
          <ac:spMkLst>
            <pc:docMk/>
            <pc:sldMk cId="299206093" sldId="432"/>
            <ac:spMk id="15" creationId="{68B19367-B4B8-47AB-B137-3BC04A32FE19}"/>
          </ac:spMkLst>
        </pc:spChg>
        <pc:spChg chg="mod">
          <ac:chgData name="Zhuang Zirui" userId="51f039c14a05af7b" providerId="LiveId" clId="{9DF2506D-283B-4F59-9BC3-3A9D9D190753}" dt="2019-12-10T07:27:11.627" v="1648" actId="2711"/>
          <ac:spMkLst>
            <pc:docMk/>
            <pc:sldMk cId="299206093" sldId="432"/>
            <ac:spMk id="18" creationId="{55FAC6D7-7249-44C5-A024-D008F953B1A5}"/>
          </ac:spMkLst>
        </pc:spChg>
        <pc:spChg chg="mod">
          <ac:chgData name="Zhuang Zirui" userId="51f039c14a05af7b" providerId="LiveId" clId="{9DF2506D-283B-4F59-9BC3-3A9D9D190753}" dt="2019-12-10T07:27:11.627" v="1648" actId="2711"/>
          <ac:spMkLst>
            <pc:docMk/>
            <pc:sldMk cId="299206093" sldId="432"/>
            <ac:spMk id="19" creationId="{60B469E7-4FFD-4DF9-825B-9095081930DF}"/>
          </ac:spMkLst>
        </pc:spChg>
        <pc:spChg chg="mod">
          <ac:chgData name="Zhuang Zirui" userId="51f039c14a05af7b" providerId="LiveId" clId="{9DF2506D-283B-4F59-9BC3-3A9D9D190753}" dt="2019-12-10T07:27:11.627" v="1648" actId="2711"/>
          <ac:spMkLst>
            <pc:docMk/>
            <pc:sldMk cId="299206093" sldId="432"/>
            <ac:spMk id="20" creationId="{D1F09B4D-2250-4C74-A37B-946DB6C5819C}"/>
          </ac:spMkLst>
        </pc:spChg>
        <pc:spChg chg="mod">
          <ac:chgData name="Zhuang Zirui" userId="51f039c14a05af7b" providerId="LiveId" clId="{9DF2506D-283B-4F59-9BC3-3A9D9D190753}" dt="2019-12-10T11:03:00.546" v="6712" actId="465"/>
          <ac:spMkLst>
            <pc:docMk/>
            <pc:sldMk cId="299206093" sldId="432"/>
            <ac:spMk id="23" creationId="{70F0C314-3E99-44CC-BAF5-8010D6DD358A}"/>
          </ac:spMkLst>
        </pc:spChg>
        <pc:spChg chg="mod">
          <ac:chgData name="Zhuang Zirui" userId="51f039c14a05af7b" providerId="LiveId" clId="{9DF2506D-283B-4F59-9BC3-3A9D9D190753}" dt="2019-12-10T07:27:11.627" v="1648" actId="2711"/>
          <ac:spMkLst>
            <pc:docMk/>
            <pc:sldMk cId="299206093" sldId="432"/>
            <ac:spMk id="25" creationId="{069B2612-4890-4577-927D-70A344D4C96E}"/>
          </ac:spMkLst>
        </pc:spChg>
        <pc:spChg chg="mod">
          <ac:chgData name="Zhuang Zirui" userId="51f039c14a05af7b" providerId="LiveId" clId="{9DF2506D-283B-4F59-9BC3-3A9D9D190753}" dt="2019-12-10T07:27:11.627" v="1648" actId="2711"/>
          <ac:spMkLst>
            <pc:docMk/>
            <pc:sldMk cId="299206093" sldId="432"/>
            <ac:spMk id="26" creationId="{54CF3BBA-C9A2-4F8A-A364-1719B6A354BC}"/>
          </ac:spMkLst>
        </pc:spChg>
        <pc:spChg chg="mod">
          <ac:chgData name="Zhuang Zirui" userId="51f039c14a05af7b" providerId="LiveId" clId="{9DF2506D-283B-4F59-9BC3-3A9D9D190753}" dt="2019-12-10T06:09:01.050" v="387" actId="2711"/>
          <ac:spMkLst>
            <pc:docMk/>
            <pc:sldMk cId="299206093" sldId="432"/>
            <ac:spMk id="8194" creationId="{00000000-0000-0000-0000-000000000000}"/>
          </ac:spMkLst>
        </pc:spChg>
        <pc:grpChg chg="mod">
          <ac:chgData name="Zhuang Zirui" userId="51f039c14a05af7b" providerId="LiveId" clId="{9DF2506D-283B-4F59-9BC3-3A9D9D190753}" dt="2019-12-10T11:03:00.546" v="6712" actId="465"/>
          <ac:grpSpMkLst>
            <pc:docMk/>
            <pc:sldMk cId="299206093" sldId="432"/>
            <ac:grpSpMk id="4" creationId="{92E7697C-0E9F-464F-BD0D-45F088DA3551}"/>
          </ac:grpSpMkLst>
        </pc:grpChg>
        <pc:grpChg chg="mod">
          <ac:chgData name="Zhuang Zirui" userId="51f039c14a05af7b" providerId="LiveId" clId="{9DF2506D-283B-4F59-9BC3-3A9D9D190753}" dt="2019-12-10T11:03:00.546" v="6712" actId="465"/>
          <ac:grpSpMkLst>
            <pc:docMk/>
            <pc:sldMk cId="299206093" sldId="432"/>
            <ac:grpSpMk id="5" creationId="{F988230B-EAAB-4351-86E7-C5F20632CB80}"/>
          </ac:grpSpMkLst>
        </pc:grpChg>
        <pc:grpChg chg="del">
          <ac:chgData name="Zhuang Zirui" userId="51f039c14a05af7b" providerId="LiveId" clId="{9DF2506D-283B-4F59-9BC3-3A9D9D190753}" dt="2019-12-10T05:53:25.891" v="293" actId="478"/>
          <ac:grpSpMkLst>
            <pc:docMk/>
            <pc:sldMk cId="299206093" sldId="432"/>
            <ac:grpSpMk id="10" creationId="{BBEB0666-5B9D-4FE6-A055-FFB9F98C7223}"/>
          </ac:grpSpMkLst>
        </pc:grpChg>
        <pc:grpChg chg="mod">
          <ac:chgData name="Zhuang Zirui" userId="51f039c14a05af7b" providerId="LiveId" clId="{9DF2506D-283B-4F59-9BC3-3A9D9D190753}" dt="2019-12-10T11:03:00.546" v="6712" actId="465"/>
          <ac:grpSpMkLst>
            <pc:docMk/>
            <pc:sldMk cId="299206093" sldId="432"/>
            <ac:grpSpMk id="21" creationId="{68E78803-0C4D-4A2B-872B-3C1B1FBA94B5}"/>
          </ac:grpSpMkLst>
        </pc:grpChg>
        <pc:grpChg chg="mod">
          <ac:chgData name="Zhuang Zirui" userId="51f039c14a05af7b" providerId="LiveId" clId="{9DF2506D-283B-4F59-9BC3-3A9D9D190753}" dt="2019-12-10T11:03:00.546" v="6712" actId="465"/>
          <ac:grpSpMkLst>
            <pc:docMk/>
            <pc:sldMk cId="299206093" sldId="432"/>
            <ac:grpSpMk id="22" creationId="{2E091083-B014-4FF4-BC6E-CED5AB0393CD}"/>
          </ac:grpSpMkLst>
        </pc:grpChg>
        <pc:grpChg chg="add mod">
          <ac:chgData name="Zhuang Zirui" userId="51f039c14a05af7b" providerId="LiveId" clId="{9DF2506D-283B-4F59-9BC3-3A9D9D190753}" dt="2019-12-10T11:03:00.546" v="6712" actId="465"/>
          <ac:grpSpMkLst>
            <pc:docMk/>
            <pc:sldMk cId="299206093" sldId="432"/>
            <ac:grpSpMk id="24" creationId="{9CC65B49-1F22-404C-AE03-F58D97622CD7}"/>
          </ac:grpSpMkLst>
        </pc:grpChg>
      </pc:sldChg>
      <pc:sldChg chg="modSp">
        <pc:chgData name="Zhuang Zirui" userId="51f039c14a05af7b" providerId="LiveId" clId="{9DF2506D-283B-4F59-9BC3-3A9D9D190753}" dt="2019-12-10T07:39:29.503" v="1801" actId="465"/>
        <pc:sldMkLst>
          <pc:docMk/>
          <pc:sldMk cId="640103199" sldId="433"/>
        </pc:sldMkLst>
        <pc:spChg chg="mod">
          <ac:chgData name="Zhuang Zirui" userId="51f039c14a05af7b" providerId="LiveId" clId="{9DF2506D-283B-4F59-9BC3-3A9D9D190753}" dt="2019-12-10T07:27:25.909" v="1649" actId="2711"/>
          <ac:spMkLst>
            <pc:docMk/>
            <pc:sldMk cId="640103199" sldId="433"/>
            <ac:spMk id="6" creationId="{00000000-0000-0000-0000-000000000000}"/>
          </ac:spMkLst>
        </pc:spChg>
        <pc:spChg chg="mod">
          <ac:chgData name="Zhuang Zirui" userId="51f039c14a05af7b" providerId="LiveId" clId="{9DF2506D-283B-4F59-9BC3-3A9D9D190753}" dt="2019-12-10T07:27:30.556" v="1650" actId="113"/>
          <ac:spMkLst>
            <pc:docMk/>
            <pc:sldMk cId="640103199" sldId="433"/>
            <ac:spMk id="7" creationId="{00000000-0000-0000-0000-000000000000}"/>
          </ac:spMkLst>
        </pc:spChg>
        <pc:spChg chg="mod">
          <ac:chgData name="Zhuang Zirui" userId="51f039c14a05af7b" providerId="LiveId" clId="{9DF2506D-283B-4F59-9BC3-3A9D9D190753}" dt="2019-12-10T07:27:25.909" v="1649" actId="2711"/>
          <ac:spMkLst>
            <pc:docMk/>
            <pc:sldMk cId="640103199" sldId="433"/>
            <ac:spMk id="8" creationId="{00000000-0000-0000-0000-000000000000}"/>
          </ac:spMkLst>
        </pc:spChg>
        <pc:spChg chg="mod">
          <ac:chgData name="Zhuang Zirui" userId="51f039c14a05af7b" providerId="LiveId" clId="{9DF2506D-283B-4F59-9BC3-3A9D9D190753}" dt="2019-12-10T07:30:25.664" v="1670" actId="947"/>
          <ac:spMkLst>
            <pc:docMk/>
            <pc:sldMk cId="640103199" sldId="433"/>
            <ac:spMk id="9" creationId="{00000000-0000-0000-0000-000000000000}"/>
          </ac:spMkLst>
        </pc:spChg>
        <pc:spChg chg="mod">
          <ac:chgData name="Zhuang Zirui" userId="51f039c14a05af7b" providerId="LiveId" clId="{9DF2506D-283B-4F59-9BC3-3A9D9D190753}" dt="2019-12-10T07:27:25.909" v="1649" actId="2711"/>
          <ac:spMkLst>
            <pc:docMk/>
            <pc:sldMk cId="640103199" sldId="433"/>
            <ac:spMk id="12" creationId="{00000000-0000-0000-0000-000000000000}"/>
          </ac:spMkLst>
        </pc:spChg>
        <pc:spChg chg="mod">
          <ac:chgData name="Zhuang Zirui" userId="51f039c14a05af7b" providerId="LiveId" clId="{9DF2506D-283B-4F59-9BC3-3A9D9D190753}" dt="2019-12-10T07:27:25.909" v="1649" actId="2711"/>
          <ac:spMkLst>
            <pc:docMk/>
            <pc:sldMk cId="640103199" sldId="433"/>
            <ac:spMk id="13" creationId="{00000000-0000-0000-0000-000000000000}"/>
          </ac:spMkLst>
        </pc:spChg>
        <pc:spChg chg="mod">
          <ac:chgData name="Zhuang Zirui" userId="51f039c14a05af7b" providerId="LiveId" clId="{9DF2506D-283B-4F59-9BC3-3A9D9D190753}" dt="2019-12-10T07:27:25.909" v="1649" actId="2711"/>
          <ac:spMkLst>
            <pc:docMk/>
            <pc:sldMk cId="640103199" sldId="433"/>
            <ac:spMk id="15" creationId="{68B19367-B4B8-47AB-B137-3BC04A32FE19}"/>
          </ac:spMkLst>
        </pc:spChg>
        <pc:spChg chg="mod">
          <ac:chgData name="Zhuang Zirui" userId="51f039c14a05af7b" providerId="LiveId" clId="{9DF2506D-283B-4F59-9BC3-3A9D9D190753}" dt="2019-12-10T07:27:25.909" v="1649" actId="2711"/>
          <ac:spMkLst>
            <pc:docMk/>
            <pc:sldMk cId="640103199" sldId="433"/>
            <ac:spMk id="18" creationId="{55FAC6D7-7249-44C5-A024-D008F953B1A5}"/>
          </ac:spMkLst>
        </pc:spChg>
        <pc:spChg chg="mod">
          <ac:chgData name="Zhuang Zirui" userId="51f039c14a05af7b" providerId="LiveId" clId="{9DF2506D-283B-4F59-9BC3-3A9D9D190753}" dt="2019-12-10T07:27:25.909" v="1649" actId="2711"/>
          <ac:spMkLst>
            <pc:docMk/>
            <pc:sldMk cId="640103199" sldId="433"/>
            <ac:spMk id="19" creationId="{60B469E7-4FFD-4DF9-825B-9095081930DF}"/>
          </ac:spMkLst>
        </pc:spChg>
        <pc:spChg chg="mod">
          <ac:chgData name="Zhuang Zirui" userId="51f039c14a05af7b" providerId="LiveId" clId="{9DF2506D-283B-4F59-9BC3-3A9D9D190753}" dt="2019-12-10T07:27:25.909" v="1649" actId="2711"/>
          <ac:spMkLst>
            <pc:docMk/>
            <pc:sldMk cId="640103199" sldId="433"/>
            <ac:spMk id="20" creationId="{D1F09B4D-2250-4C74-A37B-946DB6C5819C}"/>
          </ac:spMkLst>
        </pc:spChg>
        <pc:spChg chg="mod">
          <ac:chgData name="Zhuang Zirui" userId="51f039c14a05af7b" providerId="LiveId" clId="{9DF2506D-283B-4F59-9BC3-3A9D9D190753}" dt="2019-12-10T07:39:29.503" v="1801" actId="465"/>
          <ac:spMkLst>
            <pc:docMk/>
            <pc:sldMk cId="640103199" sldId="433"/>
            <ac:spMk id="24" creationId="{C3A3C30A-EF69-4429-9751-23A71141A085}"/>
          </ac:spMkLst>
        </pc:spChg>
        <pc:spChg chg="mod">
          <ac:chgData name="Zhuang Zirui" userId="51f039c14a05af7b" providerId="LiveId" clId="{9DF2506D-283B-4F59-9BC3-3A9D9D190753}" dt="2019-12-10T06:14:46.622" v="462" actId="2711"/>
          <ac:spMkLst>
            <pc:docMk/>
            <pc:sldMk cId="640103199" sldId="433"/>
            <ac:spMk id="8194" creationId="{00000000-0000-0000-0000-000000000000}"/>
          </ac:spMkLst>
        </pc:spChg>
        <pc:grpChg chg="mod">
          <ac:chgData name="Zhuang Zirui" userId="51f039c14a05af7b" providerId="LiveId" clId="{9DF2506D-283B-4F59-9BC3-3A9D9D190753}" dt="2019-12-10T07:39:29.503" v="1801" actId="465"/>
          <ac:grpSpMkLst>
            <pc:docMk/>
            <pc:sldMk cId="640103199" sldId="433"/>
            <ac:grpSpMk id="4" creationId="{92E7697C-0E9F-464F-BD0D-45F088DA3551}"/>
          </ac:grpSpMkLst>
        </pc:grpChg>
        <pc:grpChg chg="mod">
          <ac:chgData name="Zhuang Zirui" userId="51f039c14a05af7b" providerId="LiveId" clId="{9DF2506D-283B-4F59-9BC3-3A9D9D190753}" dt="2019-12-10T07:39:29.503" v="1801" actId="465"/>
          <ac:grpSpMkLst>
            <pc:docMk/>
            <pc:sldMk cId="640103199" sldId="433"/>
            <ac:grpSpMk id="5" creationId="{F988230B-EAAB-4351-86E7-C5F20632CB80}"/>
          </ac:grpSpMkLst>
        </pc:grpChg>
        <pc:grpChg chg="mod">
          <ac:chgData name="Zhuang Zirui" userId="51f039c14a05af7b" providerId="LiveId" clId="{9DF2506D-283B-4F59-9BC3-3A9D9D190753}" dt="2019-12-10T07:39:29.503" v="1801" actId="465"/>
          <ac:grpSpMkLst>
            <pc:docMk/>
            <pc:sldMk cId="640103199" sldId="433"/>
            <ac:grpSpMk id="10" creationId="{BBEB0666-5B9D-4FE6-A055-FFB9F98C7223}"/>
          </ac:grpSpMkLst>
        </pc:grpChg>
        <pc:grpChg chg="mod">
          <ac:chgData name="Zhuang Zirui" userId="51f039c14a05af7b" providerId="LiveId" clId="{9DF2506D-283B-4F59-9BC3-3A9D9D190753}" dt="2019-12-10T07:39:29.503" v="1801" actId="465"/>
          <ac:grpSpMkLst>
            <pc:docMk/>
            <pc:sldMk cId="640103199" sldId="433"/>
            <ac:grpSpMk id="21" creationId="{68E78803-0C4D-4A2B-872B-3C1B1FBA94B5}"/>
          </ac:grpSpMkLst>
        </pc:grpChg>
        <pc:grpChg chg="mod">
          <ac:chgData name="Zhuang Zirui" userId="51f039c14a05af7b" providerId="LiveId" clId="{9DF2506D-283B-4F59-9BC3-3A9D9D190753}" dt="2019-12-10T07:39:29.503" v="1801" actId="465"/>
          <ac:grpSpMkLst>
            <pc:docMk/>
            <pc:sldMk cId="640103199" sldId="433"/>
            <ac:grpSpMk id="22" creationId="{2E091083-B014-4FF4-BC6E-CED5AB0393CD}"/>
          </ac:grpSpMkLst>
        </pc:grpChg>
      </pc:sldChg>
      <pc:sldChg chg="addSp delSp modSp del">
        <pc:chgData name="Zhuang Zirui" userId="51f039c14a05af7b" providerId="LiveId" clId="{9DF2506D-283B-4F59-9BC3-3A9D9D190753}" dt="2019-12-10T08:22:14.777" v="2841" actId="47"/>
        <pc:sldMkLst>
          <pc:docMk/>
          <pc:sldMk cId="3145068267" sldId="434"/>
        </pc:sldMkLst>
        <pc:spChg chg="add mod">
          <ac:chgData name="Zhuang Zirui" userId="51f039c14a05af7b" providerId="LiveId" clId="{9DF2506D-283B-4F59-9BC3-3A9D9D190753}" dt="2019-12-10T05:57:11.145" v="320" actId="688"/>
          <ac:spMkLst>
            <pc:docMk/>
            <pc:sldMk cId="3145068267" sldId="434"/>
            <ac:spMk id="2" creationId="{01BF18F0-E95C-4F29-979C-A9AA43AD857E}"/>
          </ac:spMkLst>
        </pc:spChg>
        <pc:spChg chg="mod">
          <ac:chgData name="Zhuang Zirui" userId="51f039c14a05af7b" providerId="LiveId" clId="{9DF2506D-283B-4F59-9BC3-3A9D9D190753}" dt="2019-12-10T07:28:47.450" v="1654" actId="2711"/>
          <ac:spMkLst>
            <pc:docMk/>
            <pc:sldMk cId="3145068267" sldId="434"/>
            <ac:spMk id="6" creationId="{00000000-0000-0000-0000-000000000000}"/>
          </ac:spMkLst>
        </pc:spChg>
        <pc:spChg chg="mod">
          <ac:chgData name="Zhuang Zirui" userId="51f039c14a05af7b" providerId="LiveId" clId="{9DF2506D-283B-4F59-9BC3-3A9D9D190753}" dt="2019-12-10T07:28:47.450" v="1654" actId="2711"/>
          <ac:spMkLst>
            <pc:docMk/>
            <pc:sldMk cId="3145068267" sldId="434"/>
            <ac:spMk id="8" creationId="{00000000-0000-0000-0000-000000000000}"/>
          </ac:spMkLst>
        </pc:spChg>
        <pc:spChg chg="mod">
          <ac:chgData name="Zhuang Zirui" userId="51f039c14a05af7b" providerId="LiveId" clId="{9DF2506D-283B-4F59-9BC3-3A9D9D190753}" dt="2019-12-10T07:28:47.450" v="1654" actId="2711"/>
          <ac:spMkLst>
            <pc:docMk/>
            <pc:sldMk cId="3145068267" sldId="434"/>
            <ac:spMk id="12" creationId="{00000000-0000-0000-0000-000000000000}"/>
          </ac:spMkLst>
        </pc:spChg>
        <pc:spChg chg="mod">
          <ac:chgData name="Zhuang Zirui" userId="51f039c14a05af7b" providerId="LiveId" clId="{9DF2506D-283B-4F59-9BC3-3A9D9D190753}" dt="2019-12-10T07:28:47.450" v="1654" actId="2711"/>
          <ac:spMkLst>
            <pc:docMk/>
            <pc:sldMk cId="3145068267" sldId="434"/>
            <ac:spMk id="13" creationId="{00000000-0000-0000-0000-000000000000}"/>
          </ac:spMkLst>
        </pc:spChg>
        <pc:spChg chg="mod">
          <ac:chgData name="Zhuang Zirui" userId="51f039c14a05af7b" providerId="LiveId" clId="{9DF2506D-283B-4F59-9BC3-3A9D9D190753}" dt="2019-12-10T07:28:47.450" v="1654" actId="2711"/>
          <ac:spMkLst>
            <pc:docMk/>
            <pc:sldMk cId="3145068267" sldId="434"/>
            <ac:spMk id="15" creationId="{68B19367-B4B8-47AB-B137-3BC04A32FE19}"/>
          </ac:spMkLst>
        </pc:spChg>
        <pc:spChg chg="mod">
          <ac:chgData name="Zhuang Zirui" userId="51f039c14a05af7b" providerId="LiveId" clId="{9DF2506D-283B-4F59-9BC3-3A9D9D190753}" dt="2019-12-10T07:28:47.450" v="1654" actId="2711"/>
          <ac:spMkLst>
            <pc:docMk/>
            <pc:sldMk cId="3145068267" sldId="434"/>
            <ac:spMk id="18" creationId="{55FAC6D7-7249-44C5-A024-D008F953B1A5}"/>
          </ac:spMkLst>
        </pc:spChg>
        <pc:spChg chg="mod">
          <ac:chgData name="Zhuang Zirui" userId="51f039c14a05af7b" providerId="LiveId" clId="{9DF2506D-283B-4F59-9BC3-3A9D9D190753}" dt="2019-12-10T07:28:51.860" v="1655" actId="113"/>
          <ac:spMkLst>
            <pc:docMk/>
            <pc:sldMk cId="3145068267" sldId="434"/>
            <ac:spMk id="19" creationId="{60B469E7-4FFD-4DF9-825B-9095081930DF}"/>
          </ac:spMkLst>
        </pc:spChg>
        <pc:spChg chg="mod">
          <ac:chgData name="Zhuang Zirui" userId="51f039c14a05af7b" providerId="LiveId" clId="{9DF2506D-283B-4F59-9BC3-3A9D9D190753}" dt="2019-12-10T07:28:51.860" v="1655" actId="113"/>
          <ac:spMkLst>
            <pc:docMk/>
            <pc:sldMk cId="3145068267" sldId="434"/>
            <ac:spMk id="20" creationId="{D1F09B4D-2250-4C74-A37B-946DB6C5819C}"/>
          </ac:spMkLst>
        </pc:spChg>
        <pc:spChg chg="mod">
          <ac:chgData name="Zhuang Zirui" userId="51f039c14a05af7b" providerId="LiveId" clId="{9DF2506D-283B-4F59-9BC3-3A9D9D190753}" dt="2019-12-10T07:39:54.301" v="1804" actId="465"/>
          <ac:spMkLst>
            <pc:docMk/>
            <pc:sldMk cId="3145068267" sldId="434"/>
            <ac:spMk id="24" creationId="{C3A3C30A-EF69-4429-9751-23A71141A085}"/>
          </ac:spMkLst>
        </pc:spChg>
        <pc:spChg chg="mod">
          <ac:chgData name="Zhuang Zirui" userId="51f039c14a05af7b" providerId="LiveId" clId="{9DF2506D-283B-4F59-9BC3-3A9D9D190753}" dt="2019-12-10T07:28:47.450" v="1654" actId="2711"/>
          <ac:spMkLst>
            <pc:docMk/>
            <pc:sldMk cId="3145068267" sldId="434"/>
            <ac:spMk id="25" creationId="{80F451DE-86C7-4179-B344-592586EE4085}"/>
          </ac:spMkLst>
        </pc:spChg>
        <pc:spChg chg="mod">
          <ac:chgData name="Zhuang Zirui" userId="51f039c14a05af7b" providerId="LiveId" clId="{9DF2506D-283B-4F59-9BC3-3A9D9D190753}" dt="2019-12-10T07:29:15.895" v="1663" actId="113"/>
          <ac:spMkLst>
            <pc:docMk/>
            <pc:sldMk cId="3145068267" sldId="434"/>
            <ac:spMk id="26" creationId="{728997E4-B2D3-4A03-AEF1-EBC6D00F6CD8}"/>
          </ac:spMkLst>
        </pc:spChg>
        <pc:spChg chg="add del mod">
          <ac:chgData name="Zhuang Zirui" userId="51f039c14a05af7b" providerId="LiveId" clId="{9DF2506D-283B-4F59-9BC3-3A9D9D190753}" dt="2019-12-10T06:16:51.133" v="511" actId="2711"/>
          <ac:spMkLst>
            <pc:docMk/>
            <pc:sldMk cId="3145068267" sldId="434"/>
            <ac:spMk id="8194" creationId="{00000000-0000-0000-0000-000000000000}"/>
          </ac:spMkLst>
        </pc:spChg>
        <pc:grpChg chg="mod">
          <ac:chgData name="Zhuang Zirui" userId="51f039c14a05af7b" providerId="LiveId" clId="{9DF2506D-283B-4F59-9BC3-3A9D9D190753}" dt="2019-12-10T07:39:54.301" v="1804" actId="465"/>
          <ac:grpSpMkLst>
            <pc:docMk/>
            <pc:sldMk cId="3145068267" sldId="434"/>
            <ac:grpSpMk id="4" creationId="{92E7697C-0E9F-464F-BD0D-45F088DA3551}"/>
          </ac:grpSpMkLst>
        </pc:grpChg>
        <pc:grpChg chg="mod">
          <ac:chgData name="Zhuang Zirui" userId="51f039c14a05af7b" providerId="LiveId" clId="{9DF2506D-283B-4F59-9BC3-3A9D9D190753}" dt="2019-12-10T07:39:54.301" v="1804" actId="465"/>
          <ac:grpSpMkLst>
            <pc:docMk/>
            <pc:sldMk cId="3145068267" sldId="434"/>
            <ac:grpSpMk id="5" creationId="{F988230B-EAAB-4351-86E7-C5F20632CB80}"/>
          </ac:grpSpMkLst>
        </pc:grpChg>
        <pc:grpChg chg="del">
          <ac:chgData name="Zhuang Zirui" userId="51f039c14a05af7b" providerId="LiveId" clId="{9DF2506D-283B-4F59-9BC3-3A9D9D190753}" dt="2019-12-10T05:54:21.929" v="299" actId="478"/>
          <ac:grpSpMkLst>
            <pc:docMk/>
            <pc:sldMk cId="3145068267" sldId="434"/>
            <ac:grpSpMk id="10" creationId="{BBEB0666-5B9D-4FE6-A055-FFB9F98C7223}"/>
          </ac:grpSpMkLst>
        </pc:grpChg>
        <pc:grpChg chg="mod">
          <ac:chgData name="Zhuang Zirui" userId="51f039c14a05af7b" providerId="LiveId" clId="{9DF2506D-283B-4F59-9BC3-3A9D9D190753}" dt="2019-12-10T07:39:54.301" v="1804" actId="465"/>
          <ac:grpSpMkLst>
            <pc:docMk/>
            <pc:sldMk cId="3145068267" sldId="434"/>
            <ac:grpSpMk id="21" creationId="{68E78803-0C4D-4A2B-872B-3C1B1FBA94B5}"/>
          </ac:grpSpMkLst>
        </pc:grpChg>
        <pc:grpChg chg="mod">
          <ac:chgData name="Zhuang Zirui" userId="51f039c14a05af7b" providerId="LiveId" clId="{9DF2506D-283B-4F59-9BC3-3A9D9D190753}" dt="2019-12-10T07:39:54.301" v="1804" actId="465"/>
          <ac:grpSpMkLst>
            <pc:docMk/>
            <pc:sldMk cId="3145068267" sldId="434"/>
            <ac:grpSpMk id="22" creationId="{2E091083-B014-4FF4-BC6E-CED5AB0393CD}"/>
          </ac:grpSpMkLst>
        </pc:grpChg>
        <pc:grpChg chg="add mod">
          <ac:chgData name="Zhuang Zirui" userId="51f039c14a05af7b" providerId="LiveId" clId="{9DF2506D-283B-4F59-9BC3-3A9D9D190753}" dt="2019-12-10T07:39:54.301" v="1804" actId="465"/>
          <ac:grpSpMkLst>
            <pc:docMk/>
            <pc:sldMk cId="3145068267" sldId="434"/>
            <ac:grpSpMk id="23" creationId="{BCB37D30-B30E-4D09-997D-7D3B537C4675}"/>
          </ac:grpSpMkLst>
        </pc:grpChg>
      </pc:sldChg>
      <pc:sldChg chg="addSp modSp del">
        <pc:chgData name="Zhuang Zirui" userId="51f039c14a05af7b" providerId="LiveId" clId="{9DF2506D-283B-4F59-9BC3-3A9D9D190753}" dt="2019-12-10T08:22:14.777" v="2841" actId="47"/>
        <pc:sldMkLst>
          <pc:docMk/>
          <pc:sldMk cId="2257867231" sldId="435"/>
        </pc:sldMkLst>
        <pc:spChg chg="mod">
          <ac:chgData name="Zhuang Zirui" userId="51f039c14a05af7b" providerId="LiveId" clId="{9DF2506D-283B-4F59-9BC3-3A9D9D190753}" dt="2019-12-10T06:17:18.024" v="517" actId="404"/>
          <ac:spMkLst>
            <pc:docMk/>
            <pc:sldMk cId="2257867231" sldId="435"/>
            <ac:spMk id="3" creationId="{82AD9AD2-068E-4B44-A84C-42C39839F898}"/>
          </ac:spMkLst>
        </pc:spChg>
        <pc:spChg chg="mod">
          <ac:chgData name="Zhuang Zirui" userId="51f039c14a05af7b" providerId="LiveId" clId="{9DF2506D-283B-4F59-9BC3-3A9D9D190753}" dt="2019-12-10T07:49:01.384" v="1853" actId="14100"/>
          <ac:spMkLst>
            <pc:docMk/>
            <pc:sldMk cId="2257867231" sldId="435"/>
            <ac:spMk id="5" creationId="{FA71E057-FBB3-46CA-81E2-046AE974491F}"/>
          </ac:spMkLst>
        </pc:spChg>
        <pc:spChg chg="mod">
          <ac:chgData name="Zhuang Zirui" userId="51f039c14a05af7b" providerId="LiveId" clId="{9DF2506D-283B-4F59-9BC3-3A9D9D190753}" dt="2019-12-10T07:49:01.384" v="1853" actId="14100"/>
          <ac:spMkLst>
            <pc:docMk/>
            <pc:sldMk cId="2257867231" sldId="435"/>
            <ac:spMk id="6" creationId="{E16DCB83-66C5-4429-869C-1228A974CCD3}"/>
          </ac:spMkLst>
        </pc:spChg>
        <pc:spChg chg="mod">
          <ac:chgData name="Zhuang Zirui" userId="51f039c14a05af7b" providerId="LiveId" clId="{9DF2506D-283B-4F59-9BC3-3A9D9D190753}" dt="2019-12-10T07:49:01.384" v="1853" actId="14100"/>
          <ac:spMkLst>
            <pc:docMk/>
            <pc:sldMk cId="2257867231" sldId="435"/>
            <ac:spMk id="7" creationId="{2FCAF486-77E9-4F6B-893A-D97F2E661D0B}"/>
          </ac:spMkLst>
        </pc:spChg>
        <pc:spChg chg="mod">
          <ac:chgData name="Zhuang Zirui" userId="51f039c14a05af7b" providerId="LiveId" clId="{9DF2506D-283B-4F59-9BC3-3A9D9D190753}" dt="2019-12-10T07:49:01.384" v="1853" actId="14100"/>
          <ac:spMkLst>
            <pc:docMk/>
            <pc:sldMk cId="2257867231" sldId="435"/>
            <ac:spMk id="8" creationId="{8990EE2D-52C5-40B8-922C-5F91B4E3BA1B}"/>
          </ac:spMkLst>
        </pc:spChg>
        <pc:spChg chg="mod">
          <ac:chgData name="Zhuang Zirui" userId="51f039c14a05af7b" providerId="LiveId" clId="{9DF2506D-283B-4F59-9BC3-3A9D9D190753}" dt="2019-12-10T07:49:01.384" v="1853" actId="14100"/>
          <ac:spMkLst>
            <pc:docMk/>
            <pc:sldMk cId="2257867231" sldId="435"/>
            <ac:spMk id="9" creationId="{841ED7C1-0AED-42B4-8640-D22BDF4D2E63}"/>
          </ac:spMkLst>
        </pc:spChg>
        <pc:spChg chg="mod">
          <ac:chgData name="Zhuang Zirui" userId="51f039c14a05af7b" providerId="LiveId" clId="{9DF2506D-283B-4F59-9BC3-3A9D9D190753}" dt="2019-12-10T07:49:06.779" v="1855" actId="14100"/>
          <ac:spMkLst>
            <pc:docMk/>
            <pc:sldMk cId="2257867231" sldId="435"/>
            <ac:spMk id="10" creationId="{D60AC776-ED58-4C19-AA22-F765F89C9332}"/>
          </ac:spMkLst>
        </pc:spChg>
        <pc:spChg chg="mod">
          <ac:chgData name="Zhuang Zirui" userId="51f039c14a05af7b" providerId="LiveId" clId="{9DF2506D-283B-4F59-9BC3-3A9D9D190753}" dt="2019-12-10T07:49:01.384" v="1853" actId="14100"/>
          <ac:spMkLst>
            <pc:docMk/>
            <pc:sldMk cId="2257867231" sldId="435"/>
            <ac:spMk id="11" creationId="{67188C97-C862-41F7-A882-EDAC6C724B2A}"/>
          </ac:spMkLst>
        </pc:spChg>
        <pc:spChg chg="mod">
          <ac:chgData name="Zhuang Zirui" userId="51f039c14a05af7b" providerId="LiveId" clId="{9DF2506D-283B-4F59-9BC3-3A9D9D190753}" dt="2019-12-10T07:49:01.384" v="1853" actId="14100"/>
          <ac:spMkLst>
            <pc:docMk/>
            <pc:sldMk cId="2257867231" sldId="435"/>
            <ac:spMk id="12" creationId="{FE545E00-299B-4096-8F3D-C6A7FCF6734C}"/>
          </ac:spMkLst>
        </pc:spChg>
        <pc:spChg chg="add">
          <ac:chgData name="Zhuang Zirui" userId="51f039c14a05af7b" providerId="LiveId" clId="{9DF2506D-283B-4F59-9BC3-3A9D9D190753}" dt="2019-12-10T05:57:20.944" v="322"/>
          <ac:spMkLst>
            <pc:docMk/>
            <pc:sldMk cId="2257867231" sldId="435"/>
            <ac:spMk id="23" creationId="{81650D89-F5ED-4F6E-9F9D-F3B2C3D6FD00}"/>
          </ac:spMkLst>
        </pc:spChg>
        <pc:spChg chg="mod">
          <ac:chgData name="Zhuang Zirui" userId="51f039c14a05af7b" providerId="LiveId" clId="{9DF2506D-283B-4F59-9BC3-3A9D9D190753}" dt="2019-12-10T07:49:01.384" v="1853" actId="14100"/>
          <ac:spMkLst>
            <pc:docMk/>
            <pc:sldMk cId="2257867231" sldId="435"/>
            <ac:spMk id="33" creationId="{26F88263-33C9-4FC0-A2D2-0FF1751BAB41}"/>
          </ac:spMkLst>
        </pc:spChg>
        <pc:spChg chg="mod">
          <ac:chgData name="Zhuang Zirui" userId="51f039c14a05af7b" providerId="LiveId" clId="{9DF2506D-283B-4F59-9BC3-3A9D9D190753}" dt="2019-12-10T07:49:01.384" v="1853" actId="14100"/>
          <ac:spMkLst>
            <pc:docMk/>
            <pc:sldMk cId="2257867231" sldId="435"/>
            <ac:spMk id="34" creationId="{9B7BFD53-EE7D-4B37-8D29-82192C41B258}"/>
          </ac:spMkLst>
        </pc:spChg>
        <pc:cxnChg chg="mod">
          <ac:chgData name="Zhuang Zirui" userId="51f039c14a05af7b" providerId="LiveId" clId="{9DF2506D-283B-4F59-9BC3-3A9D9D190753}" dt="2019-12-10T07:49:01.384" v="1853" actId="14100"/>
          <ac:cxnSpMkLst>
            <pc:docMk/>
            <pc:sldMk cId="2257867231" sldId="435"/>
            <ac:cxnSpMk id="14" creationId="{9A1881BB-9B67-4997-80CE-87349C4F09C1}"/>
          </ac:cxnSpMkLst>
        </pc:cxnChg>
        <pc:cxnChg chg="mod">
          <ac:chgData name="Zhuang Zirui" userId="51f039c14a05af7b" providerId="LiveId" clId="{9DF2506D-283B-4F59-9BC3-3A9D9D190753}" dt="2019-12-10T07:49:01.384" v="1853" actId="14100"/>
          <ac:cxnSpMkLst>
            <pc:docMk/>
            <pc:sldMk cId="2257867231" sldId="435"/>
            <ac:cxnSpMk id="16" creationId="{7B4ECC83-9C19-446D-A8C6-C98F8A9CFCA6}"/>
          </ac:cxnSpMkLst>
        </pc:cxnChg>
        <pc:cxnChg chg="mod">
          <ac:chgData name="Zhuang Zirui" userId="51f039c14a05af7b" providerId="LiveId" clId="{9DF2506D-283B-4F59-9BC3-3A9D9D190753}" dt="2019-12-10T07:49:01.384" v="1853" actId="14100"/>
          <ac:cxnSpMkLst>
            <pc:docMk/>
            <pc:sldMk cId="2257867231" sldId="435"/>
            <ac:cxnSpMk id="18" creationId="{503040BE-B982-4602-8240-EF5A6CE53BE4}"/>
          </ac:cxnSpMkLst>
        </pc:cxnChg>
        <pc:cxnChg chg="mod">
          <ac:chgData name="Zhuang Zirui" userId="51f039c14a05af7b" providerId="LiveId" clId="{9DF2506D-283B-4F59-9BC3-3A9D9D190753}" dt="2019-12-10T07:49:01.384" v="1853" actId="14100"/>
          <ac:cxnSpMkLst>
            <pc:docMk/>
            <pc:sldMk cId="2257867231" sldId="435"/>
            <ac:cxnSpMk id="20" creationId="{C4C7FB6F-24FA-4D99-8DBA-D28CAF8047C1}"/>
          </ac:cxnSpMkLst>
        </pc:cxnChg>
        <pc:cxnChg chg="mod">
          <ac:chgData name="Zhuang Zirui" userId="51f039c14a05af7b" providerId="LiveId" clId="{9DF2506D-283B-4F59-9BC3-3A9D9D190753}" dt="2019-12-10T07:49:06.779" v="1855" actId="14100"/>
          <ac:cxnSpMkLst>
            <pc:docMk/>
            <pc:sldMk cId="2257867231" sldId="435"/>
            <ac:cxnSpMk id="22" creationId="{9EC4BB39-0EE8-4126-A098-C9FCD910B7AE}"/>
          </ac:cxnSpMkLst>
        </pc:cxnChg>
        <pc:cxnChg chg="mod">
          <ac:chgData name="Zhuang Zirui" userId="51f039c14a05af7b" providerId="LiveId" clId="{9DF2506D-283B-4F59-9BC3-3A9D9D190753}" dt="2019-12-10T07:49:01.384" v="1853" actId="14100"/>
          <ac:cxnSpMkLst>
            <pc:docMk/>
            <pc:sldMk cId="2257867231" sldId="435"/>
            <ac:cxnSpMk id="24" creationId="{892D7C3C-6359-421E-AE67-74A7CBF7DBF3}"/>
          </ac:cxnSpMkLst>
        </pc:cxnChg>
        <pc:cxnChg chg="mod">
          <ac:chgData name="Zhuang Zirui" userId="51f039c14a05af7b" providerId="LiveId" clId="{9DF2506D-283B-4F59-9BC3-3A9D9D190753}" dt="2019-12-10T07:49:01.384" v="1853" actId="14100"/>
          <ac:cxnSpMkLst>
            <pc:docMk/>
            <pc:sldMk cId="2257867231" sldId="435"/>
            <ac:cxnSpMk id="26" creationId="{D0EC9C76-3BA4-46F2-94F5-A9B2CA4927EF}"/>
          </ac:cxnSpMkLst>
        </pc:cxnChg>
      </pc:sldChg>
      <pc:sldChg chg="addSp modSp del">
        <pc:chgData name="Zhuang Zirui" userId="51f039c14a05af7b" providerId="LiveId" clId="{9DF2506D-283B-4F59-9BC3-3A9D9D190753}" dt="2019-12-10T08:22:14.777" v="2841" actId="47"/>
        <pc:sldMkLst>
          <pc:docMk/>
          <pc:sldMk cId="3944466704" sldId="436"/>
        </pc:sldMkLst>
        <pc:spChg chg="mod">
          <ac:chgData name="Zhuang Zirui" userId="51f039c14a05af7b" providerId="LiveId" clId="{9DF2506D-283B-4F59-9BC3-3A9D9D190753}" dt="2019-12-10T07:49:17.154" v="1856" actId="2711"/>
          <ac:spMkLst>
            <pc:docMk/>
            <pc:sldMk cId="3944466704" sldId="436"/>
            <ac:spMk id="2" creationId="{DF91BB6F-BA54-4AA7-8237-5A13DD5BC16D}"/>
          </ac:spMkLst>
        </pc:spChg>
        <pc:spChg chg="mod">
          <ac:chgData name="Zhuang Zirui" userId="51f039c14a05af7b" providerId="LiveId" clId="{9DF2506D-283B-4F59-9BC3-3A9D9D190753}" dt="2019-12-10T06:17:27.119" v="519" actId="404"/>
          <ac:spMkLst>
            <pc:docMk/>
            <pc:sldMk cId="3944466704" sldId="436"/>
            <ac:spMk id="3" creationId="{5202C804-68AB-4136-A7C3-6E78347576AE}"/>
          </ac:spMkLst>
        </pc:spChg>
        <pc:spChg chg="mod">
          <ac:chgData name="Zhuang Zirui" userId="51f039c14a05af7b" providerId="LiveId" clId="{9DF2506D-283B-4F59-9BC3-3A9D9D190753}" dt="2019-12-10T07:49:17.154" v="1856" actId="2711"/>
          <ac:spMkLst>
            <pc:docMk/>
            <pc:sldMk cId="3944466704" sldId="436"/>
            <ac:spMk id="5" creationId="{AE1CD781-FC8B-459B-BE0D-8A63AB72990C}"/>
          </ac:spMkLst>
        </pc:spChg>
        <pc:spChg chg="mod">
          <ac:chgData name="Zhuang Zirui" userId="51f039c14a05af7b" providerId="LiveId" clId="{9DF2506D-283B-4F59-9BC3-3A9D9D190753}" dt="2019-12-10T07:49:17.154" v="1856" actId="2711"/>
          <ac:spMkLst>
            <pc:docMk/>
            <pc:sldMk cId="3944466704" sldId="436"/>
            <ac:spMk id="6" creationId="{882FC97C-04BD-40A6-8B69-7EBE403876E3}"/>
          </ac:spMkLst>
        </pc:spChg>
        <pc:spChg chg="mod">
          <ac:chgData name="Zhuang Zirui" userId="51f039c14a05af7b" providerId="LiveId" clId="{9DF2506D-283B-4F59-9BC3-3A9D9D190753}" dt="2019-12-10T07:49:17.154" v="1856" actId="2711"/>
          <ac:spMkLst>
            <pc:docMk/>
            <pc:sldMk cId="3944466704" sldId="436"/>
            <ac:spMk id="8" creationId="{B7B3E864-9CC0-4E4E-903A-EC30DE2E92FE}"/>
          </ac:spMkLst>
        </pc:spChg>
        <pc:spChg chg="mod">
          <ac:chgData name="Zhuang Zirui" userId="51f039c14a05af7b" providerId="LiveId" clId="{9DF2506D-283B-4F59-9BC3-3A9D9D190753}" dt="2019-12-10T07:49:17.154" v="1856" actId="2711"/>
          <ac:spMkLst>
            <pc:docMk/>
            <pc:sldMk cId="3944466704" sldId="436"/>
            <ac:spMk id="9" creationId="{D136B706-4875-4AF3-BA55-BA65D9F0BDFD}"/>
          </ac:spMkLst>
        </pc:spChg>
        <pc:spChg chg="mod">
          <ac:chgData name="Zhuang Zirui" userId="51f039c14a05af7b" providerId="LiveId" clId="{9DF2506D-283B-4F59-9BC3-3A9D9D190753}" dt="2019-12-10T07:49:17.154" v="1856" actId="2711"/>
          <ac:spMkLst>
            <pc:docMk/>
            <pc:sldMk cId="3944466704" sldId="436"/>
            <ac:spMk id="10" creationId="{416C41F6-8606-4ECD-9600-FDF083B62795}"/>
          </ac:spMkLst>
        </pc:spChg>
        <pc:spChg chg="mod">
          <ac:chgData name="Zhuang Zirui" userId="51f039c14a05af7b" providerId="LiveId" clId="{9DF2506D-283B-4F59-9BC3-3A9D9D190753}" dt="2019-12-10T07:49:17.154" v="1856" actId="2711"/>
          <ac:spMkLst>
            <pc:docMk/>
            <pc:sldMk cId="3944466704" sldId="436"/>
            <ac:spMk id="11" creationId="{A8330B17-964E-447F-ADD1-008F1BC5D46D}"/>
          </ac:spMkLst>
        </pc:spChg>
        <pc:spChg chg="add">
          <ac:chgData name="Zhuang Zirui" userId="51f039c14a05af7b" providerId="LiveId" clId="{9DF2506D-283B-4F59-9BC3-3A9D9D190753}" dt="2019-12-10T05:57:22.619" v="323"/>
          <ac:spMkLst>
            <pc:docMk/>
            <pc:sldMk cId="3944466704" sldId="436"/>
            <ac:spMk id="12" creationId="{39C0771E-1984-4E43-AF69-34BEB5597B94}"/>
          </ac:spMkLst>
        </pc:spChg>
      </pc:sldChg>
      <pc:sldChg chg="addSp modSp del">
        <pc:chgData name="Zhuang Zirui" userId="51f039c14a05af7b" providerId="LiveId" clId="{9DF2506D-283B-4F59-9BC3-3A9D9D190753}" dt="2019-12-10T08:22:14.777" v="2841" actId="47"/>
        <pc:sldMkLst>
          <pc:docMk/>
          <pc:sldMk cId="3859161028" sldId="437"/>
        </pc:sldMkLst>
        <pc:spChg chg="mod">
          <ac:chgData name="Zhuang Zirui" userId="51f039c14a05af7b" providerId="LiveId" clId="{9DF2506D-283B-4F59-9BC3-3A9D9D190753}" dt="2019-12-10T07:49:24.686" v="1857" actId="2711"/>
          <ac:spMkLst>
            <pc:docMk/>
            <pc:sldMk cId="3859161028" sldId="437"/>
            <ac:spMk id="2" creationId="{6DDC02A7-6647-45CA-8E11-75629D8C1877}"/>
          </ac:spMkLst>
        </pc:spChg>
        <pc:spChg chg="mod">
          <ac:chgData name="Zhuang Zirui" userId="51f039c14a05af7b" providerId="LiveId" clId="{9DF2506D-283B-4F59-9BC3-3A9D9D190753}" dt="2019-12-10T06:17:37.863" v="521" actId="404"/>
          <ac:spMkLst>
            <pc:docMk/>
            <pc:sldMk cId="3859161028" sldId="437"/>
            <ac:spMk id="3" creationId="{397215CA-8215-46DC-80F8-22A13DDC9C96}"/>
          </ac:spMkLst>
        </pc:spChg>
        <pc:spChg chg="mod">
          <ac:chgData name="Zhuang Zirui" userId="51f039c14a05af7b" providerId="LiveId" clId="{9DF2506D-283B-4F59-9BC3-3A9D9D190753}" dt="2019-12-10T07:49:24.686" v="1857" actId="2711"/>
          <ac:spMkLst>
            <pc:docMk/>
            <pc:sldMk cId="3859161028" sldId="437"/>
            <ac:spMk id="6" creationId="{8D0A0BDC-B71E-42F8-8B94-2D21290011F5}"/>
          </ac:spMkLst>
        </pc:spChg>
        <pc:spChg chg="add">
          <ac:chgData name="Zhuang Zirui" userId="51f039c14a05af7b" providerId="LiveId" clId="{9DF2506D-283B-4F59-9BC3-3A9D9D190753}" dt="2019-12-10T05:57:24.845" v="324"/>
          <ac:spMkLst>
            <pc:docMk/>
            <pc:sldMk cId="3859161028" sldId="437"/>
            <ac:spMk id="8" creationId="{73A21EE3-0601-4EF8-B9FE-02ADC1449B7E}"/>
          </ac:spMkLst>
        </pc:spChg>
      </pc:sldChg>
      <pc:sldChg chg="modSp modNotesTx">
        <pc:chgData name="Zhuang Zirui" userId="51f039c14a05af7b" providerId="LiveId" clId="{9DF2506D-283B-4F59-9BC3-3A9D9D190753}" dt="2019-12-10T06:24:13.677" v="789" actId="20577"/>
        <pc:sldMkLst>
          <pc:docMk/>
          <pc:sldMk cId="1856769488" sldId="438"/>
        </pc:sldMkLst>
        <pc:spChg chg="mod">
          <ac:chgData name="Zhuang Zirui" userId="51f039c14a05af7b" providerId="LiveId" clId="{9DF2506D-283B-4F59-9BC3-3A9D9D190753}" dt="2019-12-10T04:17:06.789" v="208" actId="6549"/>
          <ac:spMkLst>
            <pc:docMk/>
            <pc:sldMk cId="1856769488" sldId="438"/>
            <ac:spMk id="2" creationId="{B66FD8FD-CE4E-49A4-B9FF-258F23760F4C}"/>
          </ac:spMkLst>
        </pc:spChg>
        <pc:spChg chg="mod">
          <ac:chgData name="Zhuang Zirui" userId="51f039c14a05af7b" providerId="LiveId" clId="{9DF2506D-283B-4F59-9BC3-3A9D9D190753}" dt="2019-12-10T06:06:51.575" v="376" actId="2711"/>
          <ac:spMkLst>
            <pc:docMk/>
            <pc:sldMk cId="1856769488" sldId="438"/>
            <ac:spMk id="3" creationId="{86D29803-D0A8-4729-A9F3-0229370FD5CB}"/>
          </ac:spMkLst>
        </pc:spChg>
        <pc:spChg chg="mod">
          <ac:chgData name="Zhuang Zirui" userId="51f039c14a05af7b" providerId="LiveId" clId="{9DF2506D-283B-4F59-9BC3-3A9D9D190753}" dt="2019-12-10T04:17:36.721" v="213" actId="2710"/>
          <ac:spMkLst>
            <pc:docMk/>
            <pc:sldMk cId="1856769488" sldId="438"/>
            <ac:spMk id="9" creationId="{52BE3E4F-E80B-4FD3-8CD3-39637FF75CEF}"/>
          </ac:spMkLst>
        </pc:spChg>
      </pc:sldChg>
      <pc:sldChg chg="addSp modSp modAnim modNotesTx">
        <pc:chgData name="Zhuang Zirui" userId="51f039c14a05af7b" providerId="LiveId" clId="{9DF2506D-283B-4F59-9BC3-3A9D9D190753}" dt="2019-12-10T09:35:57.541" v="4981"/>
        <pc:sldMkLst>
          <pc:docMk/>
          <pc:sldMk cId="3028878953" sldId="439"/>
        </pc:sldMkLst>
        <pc:spChg chg="mod">
          <ac:chgData name="Zhuang Zirui" userId="51f039c14a05af7b" providerId="LiveId" clId="{9DF2506D-283B-4F59-9BC3-3A9D9D190753}" dt="2019-12-10T07:23:11.048" v="1620" actId="113"/>
          <ac:spMkLst>
            <pc:docMk/>
            <pc:sldMk cId="3028878953" sldId="439"/>
            <ac:spMk id="2" creationId="{A329D15E-9FE4-46D3-9C18-AC243B79CA78}"/>
          </ac:spMkLst>
        </pc:spChg>
        <pc:spChg chg="mod">
          <ac:chgData name="Zhuang Zirui" userId="51f039c14a05af7b" providerId="LiveId" clId="{9DF2506D-283B-4F59-9BC3-3A9D9D190753}" dt="2019-12-10T06:07:40.983" v="379" actId="2711"/>
          <ac:spMkLst>
            <pc:docMk/>
            <pc:sldMk cId="3028878953" sldId="439"/>
            <ac:spMk id="3" creationId="{990C362F-5535-455B-BE0A-11CB4FFB4444}"/>
          </ac:spMkLst>
        </pc:spChg>
        <pc:spChg chg="mod">
          <ac:chgData name="Zhuang Zirui" userId="51f039c14a05af7b" providerId="LiveId" clId="{9DF2506D-283B-4F59-9BC3-3A9D9D190753}" dt="2019-12-10T07:13:19.702" v="1543" actId="2711"/>
          <ac:spMkLst>
            <pc:docMk/>
            <pc:sldMk cId="3028878953" sldId="439"/>
            <ac:spMk id="4" creationId="{943B4D54-3406-4C5A-9E98-E0A1D6C2B471}"/>
          </ac:spMkLst>
        </pc:spChg>
        <pc:spChg chg="add mod">
          <ac:chgData name="Zhuang Zirui" userId="51f039c14a05af7b" providerId="LiveId" clId="{9DF2506D-283B-4F59-9BC3-3A9D9D190753}" dt="2019-12-10T07:03:31.953" v="1509" actId="1076"/>
          <ac:spMkLst>
            <pc:docMk/>
            <pc:sldMk cId="3028878953" sldId="439"/>
            <ac:spMk id="7" creationId="{D595CE5F-F365-4A14-B1D7-B83249DB07BC}"/>
          </ac:spMkLst>
        </pc:spChg>
        <pc:spChg chg="mod">
          <ac:chgData name="Zhuang Zirui" userId="51f039c14a05af7b" providerId="LiveId" clId="{9DF2506D-283B-4F59-9BC3-3A9D9D190753}" dt="2019-12-10T07:01:04.870" v="1496" actId="1076"/>
          <ac:spMkLst>
            <pc:docMk/>
            <pc:sldMk cId="3028878953" sldId="439"/>
            <ac:spMk id="27" creationId="{F7ADAF0E-8F46-482B-A0B4-B97B486C3051}"/>
          </ac:spMkLst>
        </pc:spChg>
      </pc:sldChg>
      <pc:sldChg chg="addSp modSp del">
        <pc:chgData name="Zhuang Zirui" userId="51f039c14a05af7b" providerId="LiveId" clId="{9DF2506D-283B-4F59-9BC3-3A9D9D190753}" dt="2019-12-10T08:22:14.777" v="2841" actId="47"/>
        <pc:sldMkLst>
          <pc:docMk/>
          <pc:sldMk cId="3864904041" sldId="440"/>
        </pc:sldMkLst>
        <pc:spChg chg="mod">
          <ac:chgData name="Zhuang Zirui" userId="51f039c14a05af7b" providerId="LiveId" clId="{9DF2506D-283B-4F59-9BC3-3A9D9D190753}" dt="2019-12-10T07:49:30.569" v="1858" actId="2711"/>
          <ac:spMkLst>
            <pc:docMk/>
            <pc:sldMk cId="3864904041" sldId="440"/>
            <ac:spMk id="2" creationId="{6DDC02A7-6647-45CA-8E11-75629D8C1877}"/>
          </ac:spMkLst>
        </pc:spChg>
        <pc:spChg chg="mod">
          <ac:chgData name="Zhuang Zirui" userId="51f039c14a05af7b" providerId="LiveId" clId="{9DF2506D-283B-4F59-9BC3-3A9D9D190753}" dt="2019-12-10T06:17:44.832" v="523" actId="404"/>
          <ac:spMkLst>
            <pc:docMk/>
            <pc:sldMk cId="3864904041" sldId="440"/>
            <ac:spMk id="3" creationId="{397215CA-8215-46DC-80F8-22A13DDC9C96}"/>
          </ac:spMkLst>
        </pc:spChg>
        <pc:spChg chg="mod">
          <ac:chgData name="Zhuang Zirui" userId="51f039c14a05af7b" providerId="LiveId" clId="{9DF2506D-283B-4F59-9BC3-3A9D9D190753}" dt="2019-12-10T07:49:30.569" v="1858" actId="2711"/>
          <ac:spMkLst>
            <pc:docMk/>
            <pc:sldMk cId="3864904041" sldId="440"/>
            <ac:spMk id="6" creationId="{8D0A0BDC-B71E-42F8-8B94-2D21290011F5}"/>
          </ac:spMkLst>
        </pc:spChg>
        <pc:spChg chg="add">
          <ac:chgData name="Zhuang Zirui" userId="51f039c14a05af7b" providerId="LiveId" clId="{9DF2506D-283B-4F59-9BC3-3A9D9D190753}" dt="2019-12-10T05:57:26.968" v="325"/>
          <ac:spMkLst>
            <pc:docMk/>
            <pc:sldMk cId="3864904041" sldId="440"/>
            <ac:spMk id="7" creationId="{BD9B2672-65DB-4A2C-A9D6-321F761800F8}"/>
          </ac:spMkLst>
        </pc:spChg>
      </pc:sldChg>
      <pc:sldChg chg="addSp modSp del">
        <pc:chgData name="Zhuang Zirui" userId="51f039c14a05af7b" providerId="LiveId" clId="{9DF2506D-283B-4F59-9BC3-3A9D9D190753}" dt="2019-12-10T08:22:14.777" v="2841" actId="47"/>
        <pc:sldMkLst>
          <pc:docMk/>
          <pc:sldMk cId="2777363514" sldId="442"/>
        </pc:sldMkLst>
        <pc:spChg chg="mod">
          <ac:chgData name="Zhuang Zirui" userId="51f039c14a05af7b" providerId="LiveId" clId="{9DF2506D-283B-4F59-9BC3-3A9D9D190753}" dt="2019-12-10T07:49:37.172" v="1859" actId="2711"/>
          <ac:spMkLst>
            <pc:docMk/>
            <pc:sldMk cId="2777363514" sldId="442"/>
            <ac:spMk id="2" creationId="{6DDC02A7-6647-45CA-8E11-75629D8C1877}"/>
          </ac:spMkLst>
        </pc:spChg>
        <pc:spChg chg="mod">
          <ac:chgData name="Zhuang Zirui" userId="51f039c14a05af7b" providerId="LiveId" clId="{9DF2506D-283B-4F59-9BC3-3A9D9D190753}" dt="2019-12-10T06:17:52.303" v="525" actId="404"/>
          <ac:spMkLst>
            <pc:docMk/>
            <pc:sldMk cId="2777363514" sldId="442"/>
            <ac:spMk id="3" creationId="{397215CA-8215-46DC-80F8-22A13DDC9C96}"/>
          </ac:spMkLst>
        </pc:spChg>
        <pc:spChg chg="mod">
          <ac:chgData name="Zhuang Zirui" userId="51f039c14a05af7b" providerId="LiveId" clId="{9DF2506D-283B-4F59-9BC3-3A9D9D190753}" dt="2019-12-10T07:49:37.172" v="1859" actId="2711"/>
          <ac:spMkLst>
            <pc:docMk/>
            <pc:sldMk cId="2777363514" sldId="442"/>
            <ac:spMk id="6" creationId="{8D0A0BDC-B71E-42F8-8B94-2D21290011F5}"/>
          </ac:spMkLst>
        </pc:spChg>
        <pc:spChg chg="add">
          <ac:chgData name="Zhuang Zirui" userId="51f039c14a05af7b" providerId="LiveId" clId="{9DF2506D-283B-4F59-9BC3-3A9D9D190753}" dt="2019-12-10T05:57:28.732" v="326"/>
          <ac:spMkLst>
            <pc:docMk/>
            <pc:sldMk cId="2777363514" sldId="442"/>
            <ac:spMk id="7" creationId="{06D61ABA-56B4-4C39-A473-F9D759207E4A}"/>
          </ac:spMkLst>
        </pc:spChg>
      </pc:sldChg>
      <pc:sldChg chg="modSp">
        <pc:chgData name="Zhuang Zirui" userId="51f039c14a05af7b" providerId="LiveId" clId="{9DF2506D-283B-4F59-9BC3-3A9D9D190753}" dt="2019-12-10T11:03:43.930" v="6714" actId="6549"/>
        <pc:sldMkLst>
          <pc:docMk/>
          <pc:sldMk cId="4087800496" sldId="443"/>
        </pc:sldMkLst>
        <pc:spChg chg="mod">
          <ac:chgData name="Zhuang Zirui" userId="51f039c14a05af7b" providerId="LiveId" clId="{9DF2506D-283B-4F59-9BC3-3A9D9D190753}" dt="2019-12-10T11:03:43.930" v="6714" actId="6549"/>
          <ac:spMkLst>
            <pc:docMk/>
            <pc:sldMk cId="4087800496" sldId="443"/>
            <ac:spMk id="2" creationId="{00000000-0000-0000-0000-000000000000}"/>
          </ac:spMkLst>
        </pc:spChg>
        <pc:spChg chg="mod">
          <ac:chgData name="Zhuang Zirui" userId="51f039c14a05af7b" providerId="LiveId" clId="{9DF2506D-283B-4F59-9BC3-3A9D9D190753}" dt="2019-12-10T06:18:27.774" v="529" actId="2711"/>
          <ac:spMkLst>
            <pc:docMk/>
            <pc:sldMk cId="4087800496" sldId="443"/>
            <ac:spMk id="8194" creationId="{00000000-0000-0000-0000-000000000000}"/>
          </ac:spMkLst>
        </pc:spChg>
      </pc:sldChg>
      <pc:sldChg chg="addSp modSp del">
        <pc:chgData name="Zhuang Zirui" userId="51f039c14a05af7b" providerId="LiveId" clId="{9DF2506D-283B-4F59-9BC3-3A9D9D190753}" dt="2019-12-10T08:22:14.777" v="2841" actId="47"/>
        <pc:sldMkLst>
          <pc:docMk/>
          <pc:sldMk cId="2004203420" sldId="444"/>
        </pc:sldMkLst>
        <pc:spChg chg="mod">
          <ac:chgData name="Zhuang Zirui" userId="51f039c14a05af7b" providerId="LiveId" clId="{9DF2506D-283B-4F59-9BC3-3A9D9D190753}" dt="2019-12-10T06:17:08.408" v="515" actId="404"/>
          <ac:spMkLst>
            <pc:docMk/>
            <pc:sldMk cId="2004203420" sldId="444"/>
            <ac:spMk id="3" creationId="{82AD9AD2-068E-4B44-A84C-42C39839F898}"/>
          </ac:spMkLst>
        </pc:spChg>
        <pc:spChg chg="mod">
          <ac:chgData name="Zhuang Zirui" userId="51f039c14a05af7b" providerId="LiveId" clId="{9DF2506D-283B-4F59-9BC3-3A9D9D190753}" dt="2019-12-10T07:48:32.874" v="1850" actId="2711"/>
          <ac:spMkLst>
            <pc:docMk/>
            <pc:sldMk cId="2004203420" sldId="444"/>
            <ac:spMk id="5" creationId="{FA71E057-FBB3-46CA-81E2-046AE974491F}"/>
          </ac:spMkLst>
        </pc:spChg>
        <pc:spChg chg="add">
          <ac:chgData name="Zhuang Zirui" userId="51f039c14a05af7b" providerId="LiveId" clId="{9DF2506D-283B-4F59-9BC3-3A9D9D190753}" dt="2019-12-10T05:57:19.298" v="321"/>
          <ac:spMkLst>
            <pc:docMk/>
            <pc:sldMk cId="2004203420" sldId="444"/>
            <ac:spMk id="6" creationId="{58817D95-AD3B-4F25-A8AF-BEFFE1932D14}"/>
          </ac:spMkLst>
        </pc:spChg>
        <pc:spChg chg="mod">
          <ac:chgData name="Zhuang Zirui" userId="51f039c14a05af7b" providerId="LiveId" clId="{9DF2506D-283B-4F59-9BC3-3A9D9D190753}" dt="2019-12-10T07:48:32.874" v="1850" actId="2711"/>
          <ac:spMkLst>
            <pc:docMk/>
            <pc:sldMk cId="2004203420" sldId="444"/>
            <ac:spMk id="13" creationId="{6097675D-00CE-4C7B-97B9-81C6EAB1AA0E}"/>
          </ac:spMkLst>
        </pc:spChg>
      </pc:sldChg>
      <pc:sldChg chg="delSp modSp add delAnim modAnim">
        <pc:chgData name="Zhuang Zirui" userId="51f039c14a05af7b" providerId="LiveId" clId="{9DF2506D-283B-4F59-9BC3-3A9D9D190753}" dt="2019-12-10T09:36:42.708" v="4995"/>
        <pc:sldMkLst>
          <pc:docMk/>
          <pc:sldMk cId="2989704504" sldId="445"/>
        </pc:sldMkLst>
        <pc:spChg chg="mod">
          <ac:chgData name="Zhuang Zirui" userId="51f039c14a05af7b" providerId="LiveId" clId="{9DF2506D-283B-4F59-9BC3-3A9D9D190753}" dt="2019-12-10T07:24:21.685" v="1632" actId="404"/>
          <ac:spMkLst>
            <pc:docMk/>
            <pc:sldMk cId="2989704504" sldId="445"/>
            <ac:spMk id="2" creationId="{A329D15E-9FE4-46D3-9C18-AC243B79CA78}"/>
          </ac:spMkLst>
        </pc:spChg>
        <pc:spChg chg="mod">
          <ac:chgData name="Zhuang Zirui" userId="51f039c14a05af7b" providerId="LiveId" clId="{9DF2506D-283B-4F59-9BC3-3A9D9D190753}" dt="2019-12-10T07:13:25.987" v="1544" actId="2711"/>
          <ac:spMkLst>
            <pc:docMk/>
            <pc:sldMk cId="2989704504" sldId="445"/>
            <ac:spMk id="4" creationId="{943B4D54-3406-4C5A-9E98-E0A1D6C2B471}"/>
          </ac:spMkLst>
        </pc:spChg>
        <pc:spChg chg="del">
          <ac:chgData name="Zhuang Zirui" userId="51f039c14a05af7b" providerId="LiveId" clId="{9DF2506D-283B-4F59-9BC3-3A9D9D190753}" dt="2019-12-10T06:39:54.268" v="1261" actId="478"/>
          <ac:spMkLst>
            <pc:docMk/>
            <pc:sldMk cId="2989704504" sldId="445"/>
            <ac:spMk id="26" creationId="{374132CC-686F-4D94-9E78-336C26638E2B}"/>
          </ac:spMkLst>
        </pc:spChg>
        <pc:spChg chg="del">
          <ac:chgData name="Zhuang Zirui" userId="51f039c14a05af7b" providerId="LiveId" clId="{9DF2506D-283B-4F59-9BC3-3A9D9D190753}" dt="2019-12-10T06:39:56.003" v="1262" actId="478"/>
          <ac:spMkLst>
            <pc:docMk/>
            <pc:sldMk cId="2989704504" sldId="445"/>
            <ac:spMk id="27" creationId="{03682D08-1CF1-4456-B856-69D3CEA0F1F5}"/>
          </ac:spMkLst>
        </pc:spChg>
        <pc:grpChg chg="del">
          <ac:chgData name="Zhuang Zirui" userId="51f039c14a05af7b" providerId="LiveId" clId="{9DF2506D-283B-4F59-9BC3-3A9D9D190753}" dt="2019-12-10T06:39:51.935" v="1260" actId="478"/>
          <ac:grpSpMkLst>
            <pc:docMk/>
            <pc:sldMk cId="2989704504" sldId="445"/>
            <ac:grpSpMk id="5" creationId="{FFFFD778-23CC-407C-A17D-9B07897CCF0A}"/>
          </ac:grpSpMkLst>
        </pc:grpChg>
      </pc:sldChg>
      <pc:sldChg chg="delSp modSp add">
        <pc:chgData name="Zhuang Zirui" userId="51f039c14a05af7b" providerId="LiveId" clId="{9DF2506D-283B-4F59-9BC3-3A9D9D190753}" dt="2019-12-10T11:04:39.507" v="6732" actId="465"/>
        <pc:sldMkLst>
          <pc:docMk/>
          <pc:sldMk cId="269066457" sldId="446"/>
        </pc:sldMkLst>
        <pc:spChg chg="mod">
          <ac:chgData name="Zhuang Zirui" userId="51f039c14a05af7b" providerId="LiveId" clId="{9DF2506D-283B-4F59-9BC3-3A9D9D190753}" dt="2019-12-10T07:26:50.231" v="1646" actId="2711"/>
          <ac:spMkLst>
            <pc:docMk/>
            <pc:sldMk cId="269066457" sldId="446"/>
            <ac:spMk id="6" creationId="{00000000-0000-0000-0000-000000000000}"/>
          </ac:spMkLst>
        </pc:spChg>
        <pc:spChg chg="mod">
          <ac:chgData name="Zhuang Zirui" userId="51f039c14a05af7b" providerId="LiveId" clId="{9DF2506D-283B-4F59-9BC3-3A9D9D190753}" dt="2019-12-10T07:26:50.231" v="1646" actId="2711"/>
          <ac:spMkLst>
            <pc:docMk/>
            <pc:sldMk cId="269066457" sldId="446"/>
            <ac:spMk id="8" creationId="{00000000-0000-0000-0000-000000000000}"/>
          </ac:spMkLst>
        </pc:spChg>
        <pc:spChg chg="mod">
          <ac:chgData name="Zhuang Zirui" userId="51f039c14a05af7b" providerId="LiveId" clId="{9DF2506D-283B-4F59-9BC3-3A9D9D190753}" dt="2019-12-10T07:26:50.231" v="1646" actId="2711"/>
          <ac:spMkLst>
            <pc:docMk/>
            <pc:sldMk cId="269066457" sldId="446"/>
            <ac:spMk id="12" creationId="{00000000-0000-0000-0000-000000000000}"/>
          </ac:spMkLst>
        </pc:spChg>
        <pc:spChg chg="mod">
          <ac:chgData name="Zhuang Zirui" userId="51f039c14a05af7b" providerId="LiveId" clId="{9DF2506D-283B-4F59-9BC3-3A9D9D190753}" dt="2019-12-10T07:26:50.231" v="1646" actId="2711"/>
          <ac:spMkLst>
            <pc:docMk/>
            <pc:sldMk cId="269066457" sldId="446"/>
            <ac:spMk id="13" creationId="{00000000-0000-0000-0000-000000000000}"/>
          </ac:spMkLst>
        </pc:spChg>
        <pc:spChg chg="mod">
          <ac:chgData name="Zhuang Zirui" userId="51f039c14a05af7b" providerId="LiveId" clId="{9DF2506D-283B-4F59-9BC3-3A9D9D190753}" dt="2019-12-10T07:26:50.231" v="1646" actId="2711"/>
          <ac:spMkLst>
            <pc:docMk/>
            <pc:sldMk cId="269066457" sldId="446"/>
            <ac:spMk id="15" creationId="{68B19367-B4B8-47AB-B137-3BC04A32FE19}"/>
          </ac:spMkLst>
        </pc:spChg>
        <pc:spChg chg="del">
          <ac:chgData name="Zhuang Zirui" userId="51f039c14a05af7b" providerId="LiveId" clId="{9DF2506D-283B-4F59-9BC3-3A9D9D190753}" dt="2019-12-10T07:25:00.935" v="1634" actId="478"/>
          <ac:spMkLst>
            <pc:docMk/>
            <pc:sldMk cId="269066457" sldId="446"/>
            <ac:spMk id="16" creationId="{E18B129B-20E6-41DA-B143-63B613C3296E}"/>
          </ac:spMkLst>
        </pc:spChg>
        <pc:spChg chg="mod">
          <ac:chgData name="Zhuang Zirui" userId="51f039c14a05af7b" providerId="LiveId" clId="{9DF2506D-283B-4F59-9BC3-3A9D9D190753}" dt="2019-12-10T07:26:50.231" v="1646" actId="2711"/>
          <ac:spMkLst>
            <pc:docMk/>
            <pc:sldMk cId="269066457" sldId="446"/>
            <ac:spMk id="18" creationId="{55FAC6D7-7249-44C5-A024-D008F953B1A5}"/>
          </ac:spMkLst>
        </pc:spChg>
        <pc:spChg chg="mod">
          <ac:chgData name="Zhuang Zirui" userId="51f039c14a05af7b" providerId="LiveId" clId="{9DF2506D-283B-4F59-9BC3-3A9D9D190753}" dt="2019-12-10T07:26:50.231" v="1646" actId="2711"/>
          <ac:spMkLst>
            <pc:docMk/>
            <pc:sldMk cId="269066457" sldId="446"/>
            <ac:spMk id="19" creationId="{60B469E7-4FFD-4DF9-825B-9095081930DF}"/>
          </ac:spMkLst>
        </pc:spChg>
        <pc:spChg chg="mod">
          <ac:chgData name="Zhuang Zirui" userId="51f039c14a05af7b" providerId="LiveId" clId="{9DF2506D-283B-4F59-9BC3-3A9D9D190753}" dt="2019-12-10T07:26:50.231" v="1646" actId="2711"/>
          <ac:spMkLst>
            <pc:docMk/>
            <pc:sldMk cId="269066457" sldId="446"/>
            <ac:spMk id="20" creationId="{D1F09B4D-2250-4C74-A37B-946DB6C5819C}"/>
          </ac:spMkLst>
        </pc:spChg>
        <pc:spChg chg="mod">
          <ac:chgData name="Zhuang Zirui" userId="51f039c14a05af7b" providerId="LiveId" clId="{9DF2506D-283B-4F59-9BC3-3A9D9D190753}" dt="2019-12-10T07:26:50.231" v="1646" actId="2711"/>
          <ac:spMkLst>
            <pc:docMk/>
            <pc:sldMk cId="269066457" sldId="446"/>
            <ac:spMk id="24" creationId="{116D4FBF-F69A-414E-8D21-87B3DCC5DF9F}"/>
          </ac:spMkLst>
        </pc:spChg>
        <pc:spChg chg="mod">
          <ac:chgData name="Zhuang Zirui" userId="51f039c14a05af7b" providerId="LiveId" clId="{9DF2506D-283B-4F59-9BC3-3A9D9D190753}" dt="2019-12-10T07:26:50.231" v="1646" actId="2711"/>
          <ac:spMkLst>
            <pc:docMk/>
            <pc:sldMk cId="269066457" sldId="446"/>
            <ac:spMk id="25" creationId="{0D314784-1C85-4635-AB73-F73547F76F69}"/>
          </ac:spMkLst>
        </pc:spChg>
        <pc:grpChg chg="mod">
          <ac:chgData name="Zhuang Zirui" userId="51f039c14a05af7b" providerId="LiveId" clId="{9DF2506D-283B-4F59-9BC3-3A9D9D190753}" dt="2019-12-10T11:04:39.507" v="6732" actId="465"/>
          <ac:grpSpMkLst>
            <pc:docMk/>
            <pc:sldMk cId="269066457" sldId="446"/>
            <ac:grpSpMk id="4" creationId="{92E7697C-0E9F-464F-BD0D-45F088DA3551}"/>
          </ac:grpSpMkLst>
        </pc:grpChg>
        <pc:grpChg chg="mod">
          <ac:chgData name="Zhuang Zirui" userId="51f039c14a05af7b" providerId="LiveId" clId="{9DF2506D-283B-4F59-9BC3-3A9D9D190753}" dt="2019-12-10T11:04:39.507" v="6732" actId="465"/>
          <ac:grpSpMkLst>
            <pc:docMk/>
            <pc:sldMk cId="269066457" sldId="446"/>
            <ac:grpSpMk id="5" creationId="{F988230B-EAAB-4351-86E7-C5F20632CB80}"/>
          </ac:grpSpMkLst>
        </pc:grpChg>
        <pc:grpChg chg="mod">
          <ac:chgData name="Zhuang Zirui" userId="51f039c14a05af7b" providerId="LiveId" clId="{9DF2506D-283B-4F59-9BC3-3A9D9D190753}" dt="2019-12-10T11:04:39.507" v="6732" actId="465"/>
          <ac:grpSpMkLst>
            <pc:docMk/>
            <pc:sldMk cId="269066457" sldId="446"/>
            <ac:grpSpMk id="21" creationId="{68E78803-0C4D-4A2B-872B-3C1B1FBA94B5}"/>
          </ac:grpSpMkLst>
        </pc:grpChg>
        <pc:grpChg chg="mod">
          <ac:chgData name="Zhuang Zirui" userId="51f039c14a05af7b" providerId="LiveId" clId="{9DF2506D-283B-4F59-9BC3-3A9D9D190753}" dt="2019-12-10T11:04:39.507" v="6732" actId="465"/>
          <ac:grpSpMkLst>
            <pc:docMk/>
            <pc:sldMk cId="269066457" sldId="446"/>
            <ac:grpSpMk id="22" creationId="{2E091083-B014-4FF4-BC6E-CED5AB0393CD}"/>
          </ac:grpSpMkLst>
        </pc:grpChg>
        <pc:grpChg chg="mod">
          <ac:chgData name="Zhuang Zirui" userId="51f039c14a05af7b" providerId="LiveId" clId="{9DF2506D-283B-4F59-9BC3-3A9D9D190753}" dt="2019-12-10T11:04:39.507" v="6732" actId="465"/>
          <ac:grpSpMkLst>
            <pc:docMk/>
            <pc:sldMk cId="269066457" sldId="446"/>
            <ac:grpSpMk id="23" creationId="{B5949319-52DF-444E-9239-8AC19B0435CD}"/>
          </ac:grpSpMkLst>
        </pc:grpChg>
      </pc:sldChg>
      <pc:sldChg chg="delSp modSp add del delAnim">
        <pc:chgData name="Zhuang Zirui" userId="51f039c14a05af7b" providerId="LiveId" clId="{9DF2506D-283B-4F59-9BC3-3A9D9D190753}" dt="2019-12-10T07:18:45.548" v="1608" actId="47"/>
        <pc:sldMkLst>
          <pc:docMk/>
          <pc:sldMk cId="949447431" sldId="446"/>
        </pc:sldMkLst>
        <pc:spChg chg="mod">
          <ac:chgData name="Zhuang Zirui" userId="51f039c14a05af7b" providerId="LiveId" clId="{9DF2506D-283B-4F59-9BC3-3A9D9D190753}" dt="2019-12-10T07:16:02.137" v="1566"/>
          <ac:spMkLst>
            <pc:docMk/>
            <pc:sldMk cId="949447431" sldId="446"/>
            <ac:spMk id="2" creationId="{0D2A4ED7-82D6-4B00-8CBD-C50429D6176F}"/>
          </ac:spMkLst>
        </pc:spChg>
        <pc:spChg chg="del">
          <ac:chgData name="Zhuang Zirui" userId="51f039c14a05af7b" providerId="LiveId" clId="{9DF2506D-283B-4F59-9BC3-3A9D9D190753}" dt="2019-12-10T06:39:59.464" v="1263" actId="478"/>
          <ac:spMkLst>
            <pc:docMk/>
            <pc:sldMk cId="949447431" sldId="446"/>
            <ac:spMk id="29" creationId="{DDE056F9-F979-4BCB-A268-DD7CE9E0B711}"/>
          </ac:spMkLst>
        </pc:spChg>
        <pc:spChg chg="del">
          <ac:chgData name="Zhuang Zirui" userId="51f039c14a05af7b" providerId="LiveId" clId="{9DF2506D-283B-4F59-9BC3-3A9D9D190753}" dt="2019-12-10T06:40:01.057" v="1265" actId="478"/>
          <ac:spMkLst>
            <pc:docMk/>
            <pc:sldMk cId="949447431" sldId="446"/>
            <ac:spMk id="30" creationId="{2D6CC098-782C-49D0-A8F9-5A2B9919B498}"/>
          </ac:spMkLst>
        </pc:spChg>
        <pc:grpChg chg="del">
          <ac:chgData name="Zhuang Zirui" userId="51f039c14a05af7b" providerId="LiveId" clId="{9DF2506D-283B-4F59-9BC3-3A9D9D190753}" dt="2019-12-10T06:40:00.107" v="1264" actId="478"/>
          <ac:grpSpMkLst>
            <pc:docMk/>
            <pc:sldMk cId="949447431" sldId="446"/>
            <ac:grpSpMk id="4" creationId="{57FE9333-4DDA-45EC-87B4-EBE046B18D9E}"/>
          </ac:grpSpMkLst>
        </pc:grpChg>
      </pc:sldChg>
      <pc:sldChg chg="delSp modSp add modAnim">
        <pc:chgData name="Zhuang Zirui" userId="51f039c14a05af7b" providerId="LiveId" clId="{9DF2506D-283B-4F59-9BC3-3A9D9D190753}" dt="2019-12-10T11:06:03.575" v="6756" actId="465"/>
        <pc:sldMkLst>
          <pc:docMk/>
          <pc:sldMk cId="2721063424" sldId="447"/>
        </pc:sldMkLst>
        <pc:spChg chg="del">
          <ac:chgData name="Zhuang Zirui" userId="51f039c14a05af7b" providerId="LiveId" clId="{9DF2506D-283B-4F59-9BC3-3A9D9D190753}" dt="2019-12-10T07:59:54.223" v="1861" actId="478"/>
          <ac:spMkLst>
            <pc:docMk/>
            <pc:sldMk cId="2721063424" sldId="447"/>
            <ac:spMk id="2" creationId="{01BF18F0-E95C-4F29-979C-A9AA43AD857E}"/>
          </ac:spMkLst>
        </pc:spChg>
        <pc:spChg chg="mod">
          <ac:chgData name="Zhuang Zirui" userId="51f039c14a05af7b" providerId="LiveId" clId="{9DF2506D-283B-4F59-9BC3-3A9D9D190753}" dt="2019-12-10T11:06:03.575" v="6756" actId="465"/>
          <ac:spMkLst>
            <pc:docMk/>
            <pc:sldMk cId="2721063424" sldId="447"/>
            <ac:spMk id="24" creationId="{C3A3C30A-EF69-4429-9751-23A71141A085}"/>
          </ac:spMkLst>
        </pc:spChg>
        <pc:grpChg chg="mod">
          <ac:chgData name="Zhuang Zirui" userId="51f039c14a05af7b" providerId="LiveId" clId="{9DF2506D-283B-4F59-9BC3-3A9D9D190753}" dt="2019-12-10T11:06:03.575" v="6756" actId="465"/>
          <ac:grpSpMkLst>
            <pc:docMk/>
            <pc:sldMk cId="2721063424" sldId="447"/>
            <ac:grpSpMk id="4" creationId="{92E7697C-0E9F-464F-BD0D-45F088DA3551}"/>
          </ac:grpSpMkLst>
        </pc:grpChg>
        <pc:grpChg chg="mod">
          <ac:chgData name="Zhuang Zirui" userId="51f039c14a05af7b" providerId="LiveId" clId="{9DF2506D-283B-4F59-9BC3-3A9D9D190753}" dt="2019-12-10T11:06:03.575" v="6756" actId="465"/>
          <ac:grpSpMkLst>
            <pc:docMk/>
            <pc:sldMk cId="2721063424" sldId="447"/>
            <ac:grpSpMk id="5" creationId="{F988230B-EAAB-4351-86E7-C5F20632CB80}"/>
          </ac:grpSpMkLst>
        </pc:grpChg>
        <pc:grpChg chg="mod">
          <ac:chgData name="Zhuang Zirui" userId="51f039c14a05af7b" providerId="LiveId" clId="{9DF2506D-283B-4F59-9BC3-3A9D9D190753}" dt="2019-12-10T11:06:03.575" v="6756" actId="465"/>
          <ac:grpSpMkLst>
            <pc:docMk/>
            <pc:sldMk cId="2721063424" sldId="447"/>
            <ac:grpSpMk id="21" creationId="{68E78803-0C4D-4A2B-872B-3C1B1FBA94B5}"/>
          </ac:grpSpMkLst>
        </pc:grpChg>
        <pc:grpChg chg="mod">
          <ac:chgData name="Zhuang Zirui" userId="51f039c14a05af7b" providerId="LiveId" clId="{9DF2506D-283B-4F59-9BC3-3A9D9D190753}" dt="2019-12-10T11:06:03.575" v="6756" actId="465"/>
          <ac:grpSpMkLst>
            <pc:docMk/>
            <pc:sldMk cId="2721063424" sldId="447"/>
            <ac:grpSpMk id="22" creationId="{2E091083-B014-4FF4-BC6E-CED5AB0393CD}"/>
          </ac:grpSpMkLst>
        </pc:grpChg>
        <pc:grpChg chg="mod">
          <ac:chgData name="Zhuang Zirui" userId="51f039c14a05af7b" providerId="LiveId" clId="{9DF2506D-283B-4F59-9BC3-3A9D9D190753}" dt="2019-12-10T11:06:03.575" v="6756" actId="465"/>
          <ac:grpSpMkLst>
            <pc:docMk/>
            <pc:sldMk cId="2721063424" sldId="447"/>
            <ac:grpSpMk id="23" creationId="{BCB37D30-B30E-4D09-997D-7D3B537C4675}"/>
          </ac:grpSpMkLst>
        </pc:grpChg>
      </pc:sldChg>
      <pc:sldChg chg="addSp delSp modSp add modAnim modNotesTx">
        <pc:chgData name="Zhuang Zirui" userId="51f039c14a05af7b" providerId="LiveId" clId="{9DF2506D-283B-4F59-9BC3-3A9D9D190753}" dt="2019-12-10T09:39:24.497" v="5016"/>
        <pc:sldMkLst>
          <pc:docMk/>
          <pc:sldMk cId="1825983131" sldId="448"/>
        </pc:sldMkLst>
        <pc:spChg chg="mod">
          <ac:chgData name="Zhuang Zirui" userId="51f039c14a05af7b" providerId="LiveId" clId="{9DF2506D-283B-4F59-9BC3-3A9D9D190753}" dt="2019-12-10T08:17:43.923" v="2588" actId="20577"/>
          <ac:spMkLst>
            <pc:docMk/>
            <pc:sldMk cId="1825983131" sldId="448"/>
            <ac:spMk id="2" creationId="{6DDC02A7-6647-45CA-8E11-75629D8C1877}"/>
          </ac:spMkLst>
        </pc:spChg>
        <pc:spChg chg="mod">
          <ac:chgData name="Zhuang Zirui" userId="51f039c14a05af7b" providerId="LiveId" clId="{9DF2506D-283B-4F59-9BC3-3A9D9D190753}" dt="2019-12-10T08:02:27.547" v="1917" actId="404"/>
          <ac:spMkLst>
            <pc:docMk/>
            <pc:sldMk cId="1825983131" sldId="448"/>
            <ac:spMk id="3" creationId="{397215CA-8215-46DC-80F8-22A13DDC9C96}"/>
          </ac:spMkLst>
        </pc:spChg>
        <pc:spChg chg="mod">
          <ac:chgData name="Zhuang Zirui" userId="51f039c14a05af7b" providerId="LiveId" clId="{9DF2506D-283B-4F59-9BC3-3A9D9D190753}" dt="2019-12-10T08:02:03.710" v="1914"/>
          <ac:spMkLst>
            <pc:docMk/>
            <pc:sldMk cId="1825983131" sldId="448"/>
            <ac:spMk id="6" creationId="{8D0A0BDC-B71E-42F8-8B94-2D21290011F5}"/>
          </ac:spMkLst>
        </pc:spChg>
        <pc:spChg chg="del">
          <ac:chgData name="Zhuang Zirui" userId="51f039c14a05af7b" providerId="LiveId" clId="{9DF2506D-283B-4F59-9BC3-3A9D9D190753}" dt="2019-12-10T08:01:54.034" v="1913" actId="478"/>
          <ac:spMkLst>
            <pc:docMk/>
            <pc:sldMk cId="1825983131" sldId="448"/>
            <ac:spMk id="7" creationId="{06D61ABA-56B4-4C39-A473-F9D759207E4A}"/>
          </ac:spMkLst>
        </pc:spChg>
        <pc:spChg chg="add mod">
          <ac:chgData name="Zhuang Zirui" userId="51f039c14a05af7b" providerId="LiveId" clId="{9DF2506D-283B-4F59-9BC3-3A9D9D190753}" dt="2019-12-10T08:21:52.437" v="2840" actId="1076"/>
          <ac:spMkLst>
            <pc:docMk/>
            <pc:sldMk cId="1825983131" sldId="448"/>
            <ac:spMk id="9" creationId="{CEA16F76-1D41-41F9-A0ED-A42C1C637211}"/>
          </ac:spMkLst>
        </pc:spChg>
      </pc:sldChg>
      <pc:sldChg chg="delSp modSp add delAnim modAnim modNotesTx">
        <pc:chgData name="Zhuang Zirui" userId="51f039c14a05af7b" providerId="LiveId" clId="{9DF2506D-283B-4F59-9BC3-3A9D9D190753}" dt="2019-12-10T09:39:15.402" v="5014"/>
        <pc:sldMkLst>
          <pc:docMk/>
          <pc:sldMk cId="2592863467" sldId="449"/>
        </pc:sldMkLst>
        <pc:spChg chg="mod">
          <ac:chgData name="Zhuang Zirui" userId="51f039c14a05af7b" providerId="LiveId" clId="{9DF2506D-283B-4F59-9BC3-3A9D9D190753}" dt="2019-12-10T09:05:24.860" v="4386" actId="14"/>
          <ac:spMkLst>
            <pc:docMk/>
            <pc:sldMk cId="2592863467" sldId="449"/>
            <ac:spMk id="2" creationId="{6DDC02A7-6647-45CA-8E11-75629D8C1877}"/>
          </ac:spMkLst>
        </pc:spChg>
        <pc:spChg chg="mod">
          <ac:chgData name="Zhuang Zirui" userId="51f039c14a05af7b" providerId="LiveId" clId="{9DF2506D-283B-4F59-9BC3-3A9D9D190753}" dt="2019-12-10T08:24:20.096" v="2861" actId="20577"/>
          <ac:spMkLst>
            <pc:docMk/>
            <pc:sldMk cId="2592863467" sldId="449"/>
            <ac:spMk id="6" creationId="{8D0A0BDC-B71E-42F8-8B94-2D21290011F5}"/>
          </ac:spMkLst>
        </pc:spChg>
        <pc:spChg chg="del">
          <ac:chgData name="Zhuang Zirui" userId="51f039c14a05af7b" providerId="LiveId" clId="{9DF2506D-283B-4F59-9BC3-3A9D9D190753}" dt="2019-12-10T08:24:11.930" v="2845" actId="478"/>
          <ac:spMkLst>
            <pc:docMk/>
            <pc:sldMk cId="2592863467" sldId="449"/>
            <ac:spMk id="9" creationId="{CEA16F76-1D41-41F9-A0ED-A42C1C637211}"/>
          </ac:spMkLst>
        </pc:spChg>
      </pc:sldChg>
      <pc:sldChg chg="modSp add modAnim">
        <pc:chgData name="Zhuang Zirui" userId="51f039c14a05af7b" providerId="LiveId" clId="{9DF2506D-283B-4F59-9BC3-3A9D9D190753}" dt="2019-12-10T11:25:14.270" v="6764" actId="20577"/>
        <pc:sldMkLst>
          <pc:docMk/>
          <pc:sldMk cId="2081558636" sldId="450"/>
        </pc:sldMkLst>
        <pc:spChg chg="mod">
          <ac:chgData name="Zhuang Zirui" userId="51f039c14a05af7b" providerId="LiveId" clId="{9DF2506D-283B-4F59-9BC3-3A9D9D190753}" dt="2019-12-10T11:25:14.270" v="6764" actId="20577"/>
          <ac:spMkLst>
            <pc:docMk/>
            <pc:sldMk cId="2081558636" sldId="450"/>
            <ac:spMk id="2" creationId="{6DDC02A7-6647-45CA-8E11-75629D8C1877}"/>
          </ac:spMkLst>
        </pc:spChg>
        <pc:spChg chg="mod">
          <ac:chgData name="Zhuang Zirui" userId="51f039c14a05af7b" providerId="LiveId" clId="{9DF2506D-283B-4F59-9BC3-3A9D9D190753}" dt="2019-12-10T08:36:47.136" v="3432" actId="20577"/>
          <ac:spMkLst>
            <pc:docMk/>
            <pc:sldMk cId="2081558636" sldId="450"/>
            <ac:spMk id="6" creationId="{8D0A0BDC-B71E-42F8-8B94-2D21290011F5}"/>
          </ac:spMkLst>
        </pc:spChg>
      </pc:sldChg>
      <pc:sldChg chg="addSp modSp add modAnim">
        <pc:chgData name="Zhuang Zirui" userId="51f039c14a05af7b" providerId="LiveId" clId="{9DF2506D-283B-4F59-9BC3-3A9D9D190753}" dt="2019-12-10T09:38:33.657" v="5010" actId="14100"/>
        <pc:sldMkLst>
          <pc:docMk/>
          <pc:sldMk cId="3532747991" sldId="451"/>
        </pc:sldMkLst>
        <pc:spChg chg="mod">
          <ac:chgData name="Zhuang Zirui" userId="51f039c14a05af7b" providerId="LiveId" clId="{9DF2506D-283B-4F59-9BC3-3A9D9D190753}" dt="2019-12-10T09:11:52.164" v="4512" actId="2710"/>
          <ac:spMkLst>
            <pc:docMk/>
            <pc:sldMk cId="3532747991" sldId="451"/>
            <ac:spMk id="2" creationId="{6DDC02A7-6647-45CA-8E11-75629D8C1877}"/>
          </ac:spMkLst>
        </pc:spChg>
        <pc:spChg chg="add mod">
          <ac:chgData name="Zhuang Zirui" userId="51f039c14a05af7b" providerId="LiveId" clId="{9DF2506D-283B-4F59-9BC3-3A9D9D190753}" dt="2019-12-10T09:12:31.471" v="4525" actId="403"/>
          <ac:spMkLst>
            <pc:docMk/>
            <pc:sldMk cId="3532747991" sldId="451"/>
            <ac:spMk id="4" creationId="{37146AAE-CBB8-46B7-B717-820613FFE9F4}"/>
          </ac:spMkLst>
        </pc:spChg>
        <pc:spChg chg="mod">
          <ac:chgData name="Zhuang Zirui" userId="51f039c14a05af7b" providerId="LiveId" clId="{9DF2506D-283B-4F59-9BC3-3A9D9D190753}" dt="2019-12-10T08:53:38.845" v="4061" actId="20577"/>
          <ac:spMkLst>
            <pc:docMk/>
            <pc:sldMk cId="3532747991" sldId="451"/>
            <ac:spMk id="6" creationId="{8D0A0BDC-B71E-42F8-8B94-2D21290011F5}"/>
          </ac:spMkLst>
        </pc:spChg>
        <pc:spChg chg="add mod">
          <ac:chgData name="Zhuang Zirui" userId="51f039c14a05af7b" providerId="LiveId" clId="{9DF2506D-283B-4F59-9BC3-3A9D9D190753}" dt="2019-12-10T09:12:31.471" v="4525" actId="403"/>
          <ac:spMkLst>
            <pc:docMk/>
            <pc:sldMk cId="3532747991" sldId="451"/>
            <ac:spMk id="7" creationId="{44DB2192-8D1A-463C-908C-762DB5892CF1}"/>
          </ac:spMkLst>
        </pc:spChg>
        <pc:spChg chg="add mod">
          <ac:chgData name="Zhuang Zirui" userId="51f039c14a05af7b" providerId="LiveId" clId="{9DF2506D-283B-4F59-9BC3-3A9D9D190753}" dt="2019-12-10T09:12:39.659" v="4528" actId="1038"/>
          <ac:spMkLst>
            <pc:docMk/>
            <pc:sldMk cId="3532747991" sldId="451"/>
            <ac:spMk id="9" creationId="{47C1F6EB-04D3-4B39-BAC5-38F56689A23A}"/>
          </ac:spMkLst>
        </pc:spChg>
        <pc:spChg chg="add mod">
          <ac:chgData name="Zhuang Zirui" userId="51f039c14a05af7b" providerId="LiveId" clId="{9DF2506D-283B-4F59-9BC3-3A9D9D190753}" dt="2019-12-10T09:38:28.108" v="5009" actId="1038"/>
          <ac:spMkLst>
            <pc:docMk/>
            <pc:sldMk cId="3532747991" sldId="451"/>
            <ac:spMk id="10" creationId="{41AAA24D-ED2E-4867-BBAD-28C436801938}"/>
          </ac:spMkLst>
        </pc:spChg>
        <pc:cxnChg chg="add mod">
          <ac:chgData name="Zhuang Zirui" userId="51f039c14a05af7b" providerId="LiveId" clId="{9DF2506D-283B-4F59-9BC3-3A9D9D190753}" dt="2019-12-10T09:13:08.218" v="4533" actId="14100"/>
          <ac:cxnSpMkLst>
            <pc:docMk/>
            <pc:sldMk cId="3532747991" sldId="451"/>
            <ac:cxnSpMk id="11" creationId="{21E2C0AC-CC4A-40EE-905D-E592FE1D13A2}"/>
          </ac:cxnSpMkLst>
        </pc:cxnChg>
        <pc:cxnChg chg="add mod">
          <ac:chgData name="Zhuang Zirui" userId="51f039c14a05af7b" providerId="LiveId" clId="{9DF2506D-283B-4F59-9BC3-3A9D9D190753}" dt="2019-12-10T09:13:11.421" v="4534" actId="14100"/>
          <ac:cxnSpMkLst>
            <pc:docMk/>
            <pc:sldMk cId="3532747991" sldId="451"/>
            <ac:cxnSpMk id="13" creationId="{6B9D47E0-DCC9-4637-86D6-F62D368BA5FD}"/>
          </ac:cxnSpMkLst>
        </pc:cxnChg>
        <pc:cxnChg chg="add mod">
          <ac:chgData name="Zhuang Zirui" userId="51f039c14a05af7b" providerId="LiveId" clId="{9DF2506D-283B-4F59-9BC3-3A9D9D190753}" dt="2019-12-10T09:12:47.827" v="4529" actId="14100"/>
          <ac:cxnSpMkLst>
            <pc:docMk/>
            <pc:sldMk cId="3532747991" sldId="451"/>
            <ac:cxnSpMk id="15" creationId="{E768F28C-E524-4D59-BE92-6A02416A934A}"/>
          </ac:cxnSpMkLst>
        </pc:cxnChg>
        <pc:cxnChg chg="add mod">
          <ac:chgData name="Zhuang Zirui" userId="51f039c14a05af7b" providerId="LiveId" clId="{9DF2506D-283B-4F59-9BC3-3A9D9D190753}" dt="2019-12-10T09:13:20.869" v="4536" actId="14100"/>
          <ac:cxnSpMkLst>
            <pc:docMk/>
            <pc:sldMk cId="3532747991" sldId="451"/>
            <ac:cxnSpMk id="17" creationId="{CB9A64A4-8AA7-41A6-B6B5-7B8DEF859BB5}"/>
          </ac:cxnSpMkLst>
        </pc:cxnChg>
        <pc:cxnChg chg="add mod">
          <ac:chgData name="Zhuang Zirui" userId="51f039c14a05af7b" providerId="LiveId" clId="{9DF2506D-283B-4F59-9BC3-3A9D9D190753}" dt="2019-12-10T09:38:33.657" v="5010" actId="14100"/>
          <ac:cxnSpMkLst>
            <pc:docMk/>
            <pc:sldMk cId="3532747991" sldId="451"/>
            <ac:cxnSpMk id="19" creationId="{0AD58E6E-C4C6-4C63-B71F-81010DCCE708}"/>
          </ac:cxnSpMkLst>
        </pc:cxnChg>
      </pc:sldChg>
      <pc:sldChg chg="addSp delSp modSp add modAnim">
        <pc:chgData name="Zhuang Zirui" userId="51f039c14a05af7b" providerId="LiveId" clId="{9DF2506D-283B-4F59-9BC3-3A9D9D190753}" dt="2019-12-10T09:37:29.262" v="4999"/>
        <pc:sldMkLst>
          <pc:docMk/>
          <pc:sldMk cId="2718469975" sldId="452"/>
        </pc:sldMkLst>
        <pc:spChg chg="add del mod">
          <ac:chgData name="Zhuang Zirui" userId="51f039c14a05af7b" providerId="LiveId" clId="{9DF2506D-283B-4F59-9BC3-3A9D9D190753}" dt="2019-12-10T09:15:58.828" v="4557" actId="20577"/>
          <ac:spMkLst>
            <pc:docMk/>
            <pc:sldMk cId="2718469975" sldId="452"/>
            <ac:spMk id="2" creationId="{6DDC02A7-6647-45CA-8E11-75629D8C1877}"/>
          </ac:spMkLst>
        </pc:spChg>
        <pc:spChg chg="del">
          <ac:chgData name="Zhuang Zirui" userId="51f039c14a05af7b" providerId="LiveId" clId="{9DF2506D-283B-4F59-9BC3-3A9D9D190753}" dt="2019-12-10T09:03:43.767" v="4347" actId="478"/>
          <ac:spMkLst>
            <pc:docMk/>
            <pc:sldMk cId="2718469975" sldId="452"/>
            <ac:spMk id="4" creationId="{37146AAE-CBB8-46B7-B717-820613FFE9F4}"/>
          </ac:spMkLst>
        </pc:spChg>
        <pc:spChg chg="add del mod">
          <ac:chgData name="Zhuang Zirui" userId="51f039c14a05af7b" providerId="LiveId" clId="{9DF2506D-283B-4F59-9BC3-3A9D9D190753}" dt="2019-12-10T09:03:35.486" v="4345" actId="478"/>
          <ac:spMkLst>
            <pc:docMk/>
            <pc:sldMk cId="2718469975" sldId="452"/>
            <ac:spMk id="5" creationId="{A0A99424-0420-4AE3-8810-F4F0412F744B}"/>
          </ac:spMkLst>
        </pc:spChg>
        <pc:spChg chg="mod">
          <ac:chgData name="Zhuang Zirui" userId="51f039c14a05af7b" providerId="LiveId" clId="{9DF2506D-283B-4F59-9BC3-3A9D9D190753}" dt="2019-12-10T09:03:51.630" v="4361" actId="20577"/>
          <ac:spMkLst>
            <pc:docMk/>
            <pc:sldMk cId="2718469975" sldId="452"/>
            <ac:spMk id="6" creationId="{8D0A0BDC-B71E-42F8-8B94-2D21290011F5}"/>
          </ac:spMkLst>
        </pc:spChg>
        <pc:spChg chg="del">
          <ac:chgData name="Zhuang Zirui" userId="51f039c14a05af7b" providerId="LiveId" clId="{9DF2506D-283B-4F59-9BC3-3A9D9D190753}" dt="2019-12-10T09:03:43.767" v="4347" actId="478"/>
          <ac:spMkLst>
            <pc:docMk/>
            <pc:sldMk cId="2718469975" sldId="452"/>
            <ac:spMk id="7" creationId="{44DB2192-8D1A-463C-908C-762DB5892CF1}"/>
          </ac:spMkLst>
        </pc:spChg>
        <pc:spChg chg="del">
          <ac:chgData name="Zhuang Zirui" userId="51f039c14a05af7b" providerId="LiveId" clId="{9DF2506D-283B-4F59-9BC3-3A9D9D190753}" dt="2019-12-10T09:03:43.767" v="4347" actId="478"/>
          <ac:spMkLst>
            <pc:docMk/>
            <pc:sldMk cId="2718469975" sldId="452"/>
            <ac:spMk id="9" creationId="{47C1F6EB-04D3-4B39-BAC5-38F56689A23A}"/>
          </ac:spMkLst>
        </pc:spChg>
        <pc:spChg chg="del">
          <ac:chgData name="Zhuang Zirui" userId="51f039c14a05af7b" providerId="LiveId" clId="{9DF2506D-283B-4F59-9BC3-3A9D9D190753}" dt="2019-12-10T09:03:43.767" v="4347" actId="478"/>
          <ac:spMkLst>
            <pc:docMk/>
            <pc:sldMk cId="2718469975" sldId="452"/>
            <ac:spMk id="10" creationId="{41AAA24D-ED2E-4867-BBAD-28C436801938}"/>
          </ac:spMkLst>
        </pc:spChg>
        <pc:cxnChg chg="del mod">
          <ac:chgData name="Zhuang Zirui" userId="51f039c14a05af7b" providerId="LiveId" clId="{9DF2506D-283B-4F59-9BC3-3A9D9D190753}" dt="2019-12-10T09:03:43.767" v="4347" actId="478"/>
          <ac:cxnSpMkLst>
            <pc:docMk/>
            <pc:sldMk cId="2718469975" sldId="452"/>
            <ac:cxnSpMk id="11" creationId="{21E2C0AC-CC4A-40EE-905D-E592FE1D13A2}"/>
          </ac:cxnSpMkLst>
        </pc:cxnChg>
        <pc:cxnChg chg="del mod">
          <ac:chgData name="Zhuang Zirui" userId="51f039c14a05af7b" providerId="LiveId" clId="{9DF2506D-283B-4F59-9BC3-3A9D9D190753}" dt="2019-12-10T09:03:43.767" v="4347" actId="478"/>
          <ac:cxnSpMkLst>
            <pc:docMk/>
            <pc:sldMk cId="2718469975" sldId="452"/>
            <ac:cxnSpMk id="13" creationId="{6B9D47E0-DCC9-4637-86D6-F62D368BA5FD}"/>
          </ac:cxnSpMkLst>
        </pc:cxnChg>
        <pc:cxnChg chg="del mod">
          <ac:chgData name="Zhuang Zirui" userId="51f039c14a05af7b" providerId="LiveId" clId="{9DF2506D-283B-4F59-9BC3-3A9D9D190753}" dt="2019-12-10T09:03:43.767" v="4347" actId="478"/>
          <ac:cxnSpMkLst>
            <pc:docMk/>
            <pc:sldMk cId="2718469975" sldId="452"/>
            <ac:cxnSpMk id="15" creationId="{E768F28C-E524-4D59-BE92-6A02416A934A}"/>
          </ac:cxnSpMkLst>
        </pc:cxnChg>
        <pc:cxnChg chg="del mod">
          <ac:chgData name="Zhuang Zirui" userId="51f039c14a05af7b" providerId="LiveId" clId="{9DF2506D-283B-4F59-9BC3-3A9D9D190753}" dt="2019-12-10T09:03:43.767" v="4347" actId="478"/>
          <ac:cxnSpMkLst>
            <pc:docMk/>
            <pc:sldMk cId="2718469975" sldId="452"/>
            <ac:cxnSpMk id="17" creationId="{CB9A64A4-8AA7-41A6-B6B5-7B8DEF859BB5}"/>
          </ac:cxnSpMkLst>
        </pc:cxnChg>
        <pc:cxnChg chg="del mod">
          <ac:chgData name="Zhuang Zirui" userId="51f039c14a05af7b" providerId="LiveId" clId="{9DF2506D-283B-4F59-9BC3-3A9D9D190753}" dt="2019-12-10T09:03:43.767" v="4347" actId="478"/>
          <ac:cxnSpMkLst>
            <pc:docMk/>
            <pc:sldMk cId="2718469975" sldId="452"/>
            <ac:cxnSpMk id="19" creationId="{0AD58E6E-C4C6-4C63-B71F-81010DCCE708}"/>
          </ac:cxnSpMkLst>
        </pc:cxnChg>
      </pc:sldChg>
      <pc:sldChg chg="addSp modSp add modAnim">
        <pc:chgData name="Zhuang Zirui" userId="51f039c14a05af7b" providerId="LiveId" clId="{9DF2506D-283B-4F59-9BC3-3A9D9D190753}" dt="2019-12-10T09:37:08.795" v="4997"/>
        <pc:sldMkLst>
          <pc:docMk/>
          <pc:sldMk cId="3960636795" sldId="453"/>
        </pc:sldMkLst>
        <pc:spChg chg="mod">
          <ac:chgData name="Zhuang Zirui" userId="51f039c14a05af7b" providerId="LiveId" clId="{9DF2506D-283B-4F59-9BC3-3A9D9D190753}" dt="2019-12-10T09:25:58.315" v="4788" actId="20577"/>
          <ac:spMkLst>
            <pc:docMk/>
            <pc:sldMk cId="3960636795" sldId="453"/>
            <ac:spMk id="2" creationId="{6DDC02A7-6647-45CA-8E11-75629D8C1877}"/>
          </ac:spMkLst>
        </pc:spChg>
        <pc:spChg chg="add mod">
          <ac:chgData name="Zhuang Zirui" userId="51f039c14a05af7b" providerId="LiveId" clId="{9DF2506D-283B-4F59-9BC3-3A9D9D190753}" dt="2019-12-10T09:27:47.841" v="4896" actId="1076"/>
          <ac:spMkLst>
            <pc:docMk/>
            <pc:sldMk cId="3960636795" sldId="453"/>
            <ac:spMk id="7" creationId="{52795770-BF5E-41A7-9526-4F0E2AA7920C}"/>
          </ac:spMkLst>
        </pc:spChg>
      </pc:sldChg>
      <pc:sldChg chg="addSp delSp modSp add delAnim modAnim">
        <pc:chgData name="Zhuang Zirui" userId="51f039c14a05af7b" providerId="LiveId" clId="{9DF2506D-283B-4F59-9BC3-3A9D9D190753}" dt="2019-12-10T10:03:29.425" v="5602"/>
        <pc:sldMkLst>
          <pc:docMk/>
          <pc:sldMk cId="1791545550" sldId="454"/>
        </pc:sldMkLst>
        <pc:spChg chg="mod">
          <ac:chgData name="Zhuang Zirui" userId="51f039c14a05af7b" providerId="LiveId" clId="{9DF2506D-283B-4F59-9BC3-3A9D9D190753}" dt="2019-12-10T10:00:17.349" v="5534"/>
          <ac:spMkLst>
            <pc:docMk/>
            <pc:sldMk cId="1791545550" sldId="454"/>
            <ac:spMk id="2" creationId="{6DDC02A7-6647-45CA-8E11-75629D8C1877}"/>
          </ac:spMkLst>
        </pc:spChg>
        <pc:spChg chg="add mod">
          <ac:chgData name="Zhuang Zirui" userId="51f039c14a05af7b" providerId="LiveId" clId="{9DF2506D-283B-4F59-9BC3-3A9D9D190753}" dt="2019-12-10T10:02:54.831" v="5598" actId="164"/>
          <ac:spMkLst>
            <pc:docMk/>
            <pc:sldMk cId="1791545550" sldId="454"/>
            <ac:spMk id="4" creationId="{8F08EB1C-C4DD-4C2C-BA7D-FCC702241CF1}"/>
          </ac:spMkLst>
        </pc:spChg>
        <pc:spChg chg="add mod">
          <ac:chgData name="Zhuang Zirui" userId="51f039c14a05af7b" providerId="LiveId" clId="{9DF2506D-283B-4F59-9BC3-3A9D9D190753}" dt="2019-12-10T09:59:50.236" v="5531" actId="13822"/>
          <ac:spMkLst>
            <pc:docMk/>
            <pc:sldMk cId="1791545550" sldId="454"/>
            <ac:spMk id="5" creationId="{E6A1CF49-A602-4A7D-9F8B-ECE8563EB587}"/>
          </ac:spMkLst>
        </pc:spChg>
        <pc:spChg chg="mod">
          <ac:chgData name="Zhuang Zirui" userId="51f039c14a05af7b" providerId="LiveId" clId="{9DF2506D-283B-4F59-9BC3-3A9D9D190753}" dt="2019-12-10T09:45:17.104" v="5273" actId="20577"/>
          <ac:spMkLst>
            <pc:docMk/>
            <pc:sldMk cId="1791545550" sldId="454"/>
            <ac:spMk id="6" creationId="{8D0A0BDC-B71E-42F8-8B94-2D21290011F5}"/>
          </ac:spMkLst>
        </pc:spChg>
        <pc:spChg chg="del">
          <ac:chgData name="Zhuang Zirui" userId="51f039c14a05af7b" providerId="LiveId" clId="{9DF2506D-283B-4F59-9BC3-3A9D9D190753}" dt="2019-12-10T09:40:45.930" v="5038" actId="478"/>
          <ac:spMkLst>
            <pc:docMk/>
            <pc:sldMk cId="1791545550" sldId="454"/>
            <ac:spMk id="7" creationId="{52795770-BF5E-41A7-9526-4F0E2AA7920C}"/>
          </ac:spMkLst>
        </pc:spChg>
        <pc:spChg chg="add mod">
          <ac:chgData name="Zhuang Zirui" userId="51f039c14a05af7b" providerId="LiveId" clId="{9DF2506D-283B-4F59-9BC3-3A9D9D190753}" dt="2019-12-10T10:02:54.831" v="5598" actId="164"/>
          <ac:spMkLst>
            <pc:docMk/>
            <pc:sldMk cId="1791545550" sldId="454"/>
            <ac:spMk id="9" creationId="{3D949E36-57C2-4EF4-984C-DC2AD4EDE0A1}"/>
          </ac:spMkLst>
        </pc:spChg>
        <pc:spChg chg="add mod">
          <ac:chgData name="Zhuang Zirui" userId="51f039c14a05af7b" providerId="LiveId" clId="{9DF2506D-283B-4F59-9BC3-3A9D9D190753}" dt="2019-12-10T10:02:54.831" v="5598" actId="164"/>
          <ac:spMkLst>
            <pc:docMk/>
            <pc:sldMk cId="1791545550" sldId="454"/>
            <ac:spMk id="10" creationId="{71C4CC5B-C413-4280-9C40-A7C3D5623706}"/>
          </ac:spMkLst>
        </pc:spChg>
        <pc:spChg chg="add mod">
          <ac:chgData name="Zhuang Zirui" userId="51f039c14a05af7b" providerId="LiveId" clId="{9DF2506D-283B-4F59-9BC3-3A9D9D190753}" dt="2019-12-10T10:02:54.831" v="5598" actId="164"/>
          <ac:spMkLst>
            <pc:docMk/>
            <pc:sldMk cId="1791545550" sldId="454"/>
            <ac:spMk id="11" creationId="{FEC7BB55-6051-424D-8E75-A1037B14D77F}"/>
          </ac:spMkLst>
        </pc:spChg>
        <pc:spChg chg="add mod">
          <ac:chgData name="Zhuang Zirui" userId="51f039c14a05af7b" providerId="LiveId" clId="{9DF2506D-283B-4F59-9BC3-3A9D9D190753}" dt="2019-12-10T09:59:50.236" v="5531" actId="13822"/>
          <ac:spMkLst>
            <pc:docMk/>
            <pc:sldMk cId="1791545550" sldId="454"/>
            <ac:spMk id="12" creationId="{63726C20-D214-40B9-ABF7-D62764D22B84}"/>
          </ac:spMkLst>
        </pc:spChg>
        <pc:spChg chg="add mod">
          <ac:chgData name="Zhuang Zirui" userId="51f039c14a05af7b" providerId="LiveId" clId="{9DF2506D-283B-4F59-9BC3-3A9D9D190753}" dt="2019-12-10T09:59:50.236" v="5531" actId="13822"/>
          <ac:spMkLst>
            <pc:docMk/>
            <pc:sldMk cId="1791545550" sldId="454"/>
            <ac:spMk id="13" creationId="{020BFADD-5197-4EA6-87C0-650B72209B0C}"/>
          </ac:spMkLst>
        </pc:spChg>
        <pc:spChg chg="add mod">
          <ac:chgData name="Zhuang Zirui" userId="51f039c14a05af7b" providerId="LiveId" clId="{9DF2506D-283B-4F59-9BC3-3A9D9D190753}" dt="2019-12-10T09:59:50.236" v="5531" actId="13822"/>
          <ac:spMkLst>
            <pc:docMk/>
            <pc:sldMk cId="1791545550" sldId="454"/>
            <ac:spMk id="14" creationId="{6D5BC086-BBC3-46E7-BCDE-5C0AC83D79A8}"/>
          </ac:spMkLst>
        </pc:spChg>
        <pc:spChg chg="add mod">
          <ac:chgData name="Zhuang Zirui" userId="51f039c14a05af7b" providerId="LiveId" clId="{9DF2506D-283B-4F59-9BC3-3A9D9D190753}" dt="2019-12-10T09:59:50.236" v="5531" actId="13822"/>
          <ac:spMkLst>
            <pc:docMk/>
            <pc:sldMk cId="1791545550" sldId="454"/>
            <ac:spMk id="15" creationId="{B6732684-20D1-41B8-98D7-840C5372B11F}"/>
          </ac:spMkLst>
        </pc:spChg>
        <pc:spChg chg="add mod">
          <ac:chgData name="Zhuang Zirui" userId="51f039c14a05af7b" providerId="LiveId" clId="{9DF2506D-283B-4F59-9BC3-3A9D9D190753}" dt="2019-12-10T09:59:50.236" v="5531" actId="13822"/>
          <ac:spMkLst>
            <pc:docMk/>
            <pc:sldMk cId="1791545550" sldId="454"/>
            <ac:spMk id="16" creationId="{88401CA0-7BD6-4ADE-BC75-0DE79ADB4D75}"/>
          </ac:spMkLst>
        </pc:spChg>
        <pc:spChg chg="add mod">
          <ac:chgData name="Zhuang Zirui" userId="51f039c14a05af7b" providerId="LiveId" clId="{9DF2506D-283B-4F59-9BC3-3A9D9D190753}" dt="2019-12-10T09:59:50.236" v="5531" actId="13822"/>
          <ac:spMkLst>
            <pc:docMk/>
            <pc:sldMk cId="1791545550" sldId="454"/>
            <ac:spMk id="17" creationId="{269C2C34-FBAF-46EA-B5BD-E91178C43475}"/>
          </ac:spMkLst>
        </pc:spChg>
        <pc:spChg chg="add mod">
          <ac:chgData name="Zhuang Zirui" userId="51f039c14a05af7b" providerId="LiveId" clId="{9DF2506D-283B-4F59-9BC3-3A9D9D190753}" dt="2019-12-10T09:59:50.236" v="5531" actId="13822"/>
          <ac:spMkLst>
            <pc:docMk/>
            <pc:sldMk cId="1791545550" sldId="454"/>
            <ac:spMk id="18" creationId="{9A0EF0C3-8DB0-4D10-9F1E-075E59DDFB02}"/>
          </ac:spMkLst>
        </pc:spChg>
        <pc:spChg chg="add mod">
          <ac:chgData name="Zhuang Zirui" userId="51f039c14a05af7b" providerId="LiveId" clId="{9DF2506D-283B-4F59-9BC3-3A9D9D190753}" dt="2019-12-10T09:59:50.236" v="5531" actId="13822"/>
          <ac:spMkLst>
            <pc:docMk/>
            <pc:sldMk cId="1791545550" sldId="454"/>
            <ac:spMk id="19" creationId="{F4D66C88-ADAE-4C8F-B42C-315EB5BF605C}"/>
          </ac:spMkLst>
        </pc:spChg>
        <pc:spChg chg="add del mod">
          <ac:chgData name="Zhuang Zirui" userId="51f039c14a05af7b" providerId="LiveId" clId="{9DF2506D-283B-4F59-9BC3-3A9D9D190753}" dt="2019-12-10T09:52:03.244" v="5455" actId="478"/>
          <ac:spMkLst>
            <pc:docMk/>
            <pc:sldMk cId="1791545550" sldId="454"/>
            <ac:spMk id="20" creationId="{6586698D-EE49-4FDB-B5BB-165599193CC6}"/>
          </ac:spMkLst>
        </pc:spChg>
        <pc:spChg chg="add del mod">
          <ac:chgData name="Zhuang Zirui" userId="51f039c14a05af7b" providerId="LiveId" clId="{9DF2506D-283B-4F59-9BC3-3A9D9D190753}" dt="2019-12-10T09:52:03.974" v="5456" actId="478"/>
          <ac:spMkLst>
            <pc:docMk/>
            <pc:sldMk cId="1791545550" sldId="454"/>
            <ac:spMk id="21" creationId="{9B3727F2-7E21-4401-8EB8-B90A214B7E4E}"/>
          </ac:spMkLst>
        </pc:spChg>
        <pc:spChg chg="add mod">
          <ac:chgData name="Zhuang Zirui" userId="51f039c14a05af7b" providerId="LiveId" clId="{9DF2506D-283B-4F59-9BC3-3A9D9D190753}" dt="2019-12-10T09:59:50.236" v="5531" actId="13822"/>
          <ac:spMkLst>
            <pc:docMk/>
            <pc:sldMk cId="1791545550" sldId="454"/>
            <ac:spMk id="22" creationId="{E9942ACA-D36A-4285-A5AD-AE1C9C9293D3}"/>
          </ac:spMkLst>
        </pc:spChg>
        <pc:spChg chg="add mod">
          <ac:chgData name="Zhuang Zirui" userId="51f039c14a05af7b" providerId="LiveId" clId="{9DF2506D-283B-4F59-9BC3-3A9D9D190753}" dt="2019-12-10T10:02:54.831" v="5598" actId="164"/>
          <ac:spMkLst>
            <pc:docMk/>
            <pc:sldMk cId="1791545550" sldId="454"/>
            <ac:spMk id="106" creationId="{8FCD4EE9-0959-4C49-9F9D-A4E7CF412E07}"/>
          </ac:spMkLst>
        </pc:spChg>
        <pc:grpChg chg="add mod">
          <ac:chgData name="Zhuang Zirui" userId="51f039c14a05af7b" providerId="LiveId" clId="{9DF2506D-283B-4F59-9BC3-3A9D9D190753}" dt="2019-12-10T10:02:54.831" v="5598" actId="164"/>
          <ac:grpSpMkLst>
            <pc:docMk/>
            <pc:sldMk cId="1791545550" sldId="454"/>
            <ac:grpSpMk id="88" creationId="{D685358F-6F48-4012-A157-572C5CC8B5BD}"/>
          </ac:grpSpMkLst>
        </pc:grpChg>
        <pc:grpChg chg="add mod">
          <ac:chgData name="Zhuang Zirui" userId="51f039c14a05af7b" providerId="LiveId" clId="{9DF2506D-283B-4F59-9BC3-3A9D9D190753}" dt="2019-12-10T10:02:54.831" v="5598" actId="164"/>
          <ac:grpSpMkLst>
            <pc:docMk/>
            <pc:sldMk cId="1791545550" sldId="454"/>
            <ac:grpSpMk id="109" creationId="{1D07276D-1EBD-4C07-8841-207A6C9E14F9}"/>
          </ac:grpSpMkLst>
        </pc:grpChg>
        <pc:cxnChg chg="add mod">
          <ac:chgData name="Zhuang Zirui" userId="51f039c14a05af7b" providerId="LiveId" clId="{9DF2506D-283B-4F59-9BC3-3A9D9D190753}" dt="2019-12-10T09:59:50.236" v="5531" actId="13822"/>
          <ac:cxnSpMkLst>
            <pc:docMk/>
            <pc:sldMk cId="1791545550" sldId="454"/>
            <ac:cxnSpMk id="24" creationId="{C84C7193-05AC-4126-950F-871DBAC0728E}"/>
          </ac:cxnSpMkLst>
        </pc:cxnChg>
        <pc:cxnChg chg="add mod">
          <ac:chgData name="Zhuang Zirui" userId="51f039c14a05af7b" providerId="LiveId" clId="{9DF2506D-283B-4F59-9BC3-3A9D9D190753}" dt="2019-12-10T09:59:50.236" v="5531" actId="13822"/>
          <ac:cxnSpMkLst>
            <pc:docMk/>
            <pc:sldMk cId="1791545550" sldId="454"/>
            <ac:cxnSpMk id="26" creationId="{D877DC03-B8AF-4C39-B27A-FBC552F306A8}"/>
          </ac:cxnSpMkLst>
        </pc:cxnChg>
        <pc:cxnChg chg="add mod">
          <ac:chgData name="Zhuang Zirui" userId="51f039c14a05af7b" providerId="LiveId" clId="{9DF2506D-283B-4F59-9BC3-3A9D9D190753}" dt="2019-12-10T09:59:50.236" v="5531" actId="13822"/>
          <ac:cxnSpMkLst>
            <pc:docMk/>
            <pc:sldMk cId="1791545550" sldId="454"/>
            <ac:cxnSpMk id="28" creationId="{9E302669-4676-45A8-AC3C-D652CDDF1910}"/>
          </ac:cxnSpMkLst>
        </pc:cxnChg>
        <pc:cxnChg chg="add mod">
          <ac:chgData name="Zhuang Zirui" userId="51f039c14a05af7b" providerId="LiveId" clId="{9DF2506D-283B-4F59-9BC3-3A9D9D190753}" dt="2019-12-10T09:59:50.236" v="5531" actId="13822"/>
          <ac:cxnSpMkLst>
            <pc:docMk/>
            <pc:sldMk cId="1791545550" sldId="454"/>
            <ac:cxnSpMk id="30" creationId="{6AC5B345-A923-40DF-B054-EC1868104C9D}"/>
          </ac:cxnSpMkLst>
        </pc:cxnChg>
        <pc:cxnChg chg="add mod">
          <ac:chgData name="Zhuang Zirui" userId="51f039c14a05af7b" providerId="LiveId" clId="{9DF2506D-283B-4F59-9BC3-3A9D9D190753}" dt="2019-12-10T09:59:50.236" v="5531" actId="13822"/>
          <ac:cxnSpMkLst>
            <pc:docMk/>
            <pc:sldMk cId="1791545550" sldId="454"/>
            <ac:cxnSpMk id="32" creationId="{72D3899B-C727-495B-BC57-4835620193C8}"/>
          </ac:cxnSpMkLst>
        </pc:cxnChg>
        <pc:cxnChg chg="add mod">
          <ac:chgData name="Zhuang Zirui" userId="51f039c14a05af7b" providerId="LiveId" clId="{9DF2506D-283B-4F59-9BC3-3A9D9D190753}" dt="2019-12-10T09:59:50.236" v="5531" actId="13822"/>
          <ac:cxnSpMkLst>
            <pc:docMk/>
            <pc:sldMk cId="1791545550" sldId="454"/>
            <ac:cxnSpMk id="34" creationId="{909EA78E-80A0-4C81-8034-41D69CB326E6}"/>
          </ac:cxnSpMkLst>
        </pc:cxnChg>
        <pc:cxnChg chg="add mod">
          <ac:chgData name="Zhuang Zirui" userId="51f039c14a05af7b" providerId="LiveId" clId="{9DF2506D-283B-4F59-9BC3-3A9D9D190753}" dt="2019-12-10T09:59:50.236" v="5531" actId="13822"/>
          <ac:cxnSpMkLst>
            <pc:docMk/>
            <pc:sldMk cId="1791545550" sldId="454"/>
            <ac:cxnSpMk id="36" creationId="{44615827-1210-4A7C-84A0-28FB0436A4C6}"/>
          </ac:cxnSpMkLst>
        </pc:cxnChg>
        <pc:cxnChg chg="add mod">
          <ac:chgData name="Zhuang Zirui" userId="51f039c14a05af7b" providerId="LiveId" clId="{9DF2506D-283B-4F59-9BC3-3A9D9D190753}" dt="2019-12-10T09:59:50.236" v="5531" actId="13822"/>
          <ac:cxnSpMkLst>
            <pc:docMk/>
            <pc:sldMk cId="1791545550" sldId="454"/>
            <ac:cxnSpMk id="38" creationId="{9FA9196D-1DBA-4C95-B9C8-2116B811015B}"/>
          </ac:cxnSpMkLst>
        </pc:cxnChg>
        <pc:cxnChg chg="add mod">
          <ac:chgData name="Zhuang Zirui" userId="51f039c14a05af7b" providerId="LiveId" clId="{9DF2506D-283B-4F59-9BC3-3A9D9D190753}" dt="2019-12-10T09:59:50.236" v="5531" actId="13822"/>
          <ac:cxnSpMkLst>
            <pc:docMk/>
            <pc:sldMk cId="1791545550" sldId="454"/>
            <ac:cxnSpMk id="40" creationId="{8416958A-9DC3-4515-ABFD-B238251FBAA8}"/>
          </ac:cxnSpMkLst>
        </pc:cxnChg>
        <pc:cxnChg chg="add mod">
          <ac:chgData name="Zhuang Zirui" userId="51f039c14a05af7b" providerId="LiveId" clId="{9DF2506D-283B-4F59-9BC3-3A9D9D190753}" dt="2019-12-10T09:59:50.236" v="5531" actId="13822"/>
          <ac:cxnSpMkLst>
            <pc:docMk/>
            <pc:sldMk cId="1791545550" sldId="454"/>
            <ac:cxnSpMk id="42" creationId="{7E016788-9223-4F95-BFC6-354A1D46DDCF}"/>
          </ac:cxnSpMkLst>
        </pc:cxnChg>
        <pc:cxnChg chg="add mod">
          <ac:chgData name="Zhuang Zirui" userId="51f039c14a05af7b" providerId="LiveId" clId="{9DF2506D-283B-4F59-9BC3-3A9D9D190753}" dt="2019-12-10T09:59:50.236" v="5531" actId="13822"/>
          <ac:cxnSpMkLst>
            <pc:docMk/>
            <pc:sldMk cId="1791545550" sldId="454"/>
            <ac:cxnSpMk id="44" creationId="{2B8C6AAC-819E-4CCB-B1B0-E6EA1656E315}"/>
          </ac:cxnSpMkLst>
        </pc:cxnChg>
        <pc:cxnChg chg="add mod">
          <ac:chgData name="Zhuang Zirui" userId="51f039c14a05af7b" providerId="LiveId" clId="{9DF2506D-283B-4F59-9BC3-3A9D9D190753}" dt="2019-12-10T09:59:50.236" v="5531" actId="13822"/>
          <ac:cxnSpMkLst>
            <pc:docMk/>
            <pc:sldMk cId="1791545550" sldId="454"/>
            <ac:cxnSpMk id="46" creationId="{FDD22F29-38E2-43C9-AE4B-B4D8BE3807DB}"/>
          </ac:cxnSpMkLst>
        </pc:cxnChg>
        <pc:cxnChg chg="add mod">
          <ac:chgData name="Zhuang Zirui" userId="51f039c14a05af7b" providerId="LiveId" clId="{9DF2506D-283B-4F59-9BC3-3A9D9D190753}" dt="2019-12-10T09:59:50.236" v="5531" actId="13822"/>
          <ac:cxnSpMkLst>
            <pc:docMk/>
            <pc:sldMk cId="1791545550" sldId="454"/>
            <ac:cxnSpMk id="48" creationId="{033D7AD3-0E4E-4CA0-BADA-2F56A5EDBDBF}"/>
          </ac:cxnSpMkLst>
        </pc:cxnChg>
        <pc:cxnChg chg="add mod">
          <ac:chgData name="Zhuang Zirui" userId="51f039c14a05af7b" providerId="LiveId" clId="{9DF2506D-283B-4F59-9BC3-3A9D9D190753}" dt="2019-12-10T09:59:50.236" v="5531" actId="13822"/>
          <ac:cxnSpMkLst>
            <pc:docMk/>
            <pc:sldMk cId="1791545550" sldId="454"/>
            <ac:cxnSpMk id="50" creationId="{C8790795-0877-4F9F-8436-342535E9803E}"/>
          </ac:cxnSpMkLst>
        </pc:cxnChg>
        <pc:cxnChg chg="add mod">
          <ac:chgData name="Zhuang Zirui" userId="51f039c14a05af7b" providerId="LiveId" clId="{9DF2506D-283B-4F59-9BC3-3A9D9D190753}" dt="2019-12-10T09:59:50.236" v="5531" actId="13822"/>
          <ac:cxnSpMkLst>
            <pc:docMk/>
            <pc:sldMk cId="1791545550" sldId="454"/>
            <ac:cxnSpMk id="52" creationId="{B767B5CF-7666-4DDF-BBE3-5EF0F81EF6B4}"/>
          </ac:cxnSpMkLst>
        </pc:cxnChg>
        <pc:cxnChg chg="add mod">
          <ac:chgData name="Zhuang Zirui" userId="51f039c14a05af7b" providerId="LiveId" clId="{9DF2506D-283B-4F59-9BC3-3A9D9D190753}" dt="2019-12-10T09:59:50.236" v="5531" actId="13822"/>
          <ac:cxnSpMkLst>
            <pc:docMk/>
            <pc:sldMk cId="1791545550" sldId="454"/>
            <ac:cxnSpMk id="54" creationId="{FD7694E1-28B9-49A6-9353-F67F25E314F9}"/>
          </ac:cxnSpMkLst>
        </pc:cxnChg>
        <pc:cxnChg chg="add mod">
          <ac:chgData name="Zhuang Zirui" userId="51f039c14a05af7b" providerId="LiveId" clId="{9DF2506D-283B-4F59-9BC3-3A9D9D190753}" dt="2019-12-10T09:59:50.236" v="5531" actId="13822"/>
          <ac:cxnSpMkLst>
            <pc:docMk/>
            <pc:sldMk cId="1791545550" sldId="454"/>
            <ac:cxnSpMk id="72" creationId="{6B67AADD-DECE-468D-B768-96A3D1B026C4}"/>
          </ac:cxnSpMkLst>
        </pc:cxnChg>
        <pc:cxnChg chg="add mod">
          <ac:chgData name="Zhuang Zirui" userId="51f039c14a05af7b" providerId="LiveId" clId="{9DF2506D-283B-4F59-9BC3-3A9D9D190753}" dt="2019-12-10T09:59:50.236" v="5531" actId="13822"/>
          <ac:cxnSpMkLst>
            <pc:docMk/>
            <pc:sldMk cId="1791545550" sldId="454"/>
            <ac:cxnSpMk id="74" creationId="{198F7D47-D82C-42E5-AACD-222CB3CB2D81}"/>
          </ac:cxnSpMkLst>
        </pc:cxnChg>
        <pc:cxnChg chg="add mod">
          <ac:chgData name="Zhuang Zirui" userId="51f039c14a05af7b" providerId="LiveId" clId="{9DF2506D-283B-4F59-9BC3-3A9D9D190753}" dt="2019-12-10T09:59:50.236" v="5531" actId="13822"/>
          <ac:cxnSpMkLst>
            <pc:docMk/>
            <pc:sldMk cId="1791545550" sldId="454"/>
            <ac:cxnSpMk id="76" creationId="{900C760C-C66F-405C-BA96-7D0D8B3211A2}"/>
          </ac:cxnSpMkLst>
        </pc:cxnChg>
        <pc:cxnChg chg="add mod">
          <ac:chgData name="Zhuang Zirui" userId="51f039c14a05af7b" providerId="LiveId" clId="{9DF2506D-283B-4F59-9BC3-3A9D9D190753}" dt="2019-12-10T09:59:50.236" v="5531" actId="13822"/>
          <ac:cxnSpMkLst>
            <pc:docMk/>
            <pc:sldMk cId="1791545550" sldId="454"/>
            <ac:cxnSpMk id="78" creationId="{9B2118A0-8468-4C40-8687-A362B887C1E8}"/>
          </ac:cxnSpMkLst>
        </pc:cxnChg>
        <pc:cxnChg chg="add mod">
          <ac:chgData name="Zhuang Zirui" userId="51f039c14a05af7b" providerId="LiveId" clId="{9DF2506D-283B-4F59-9BC3-3A9D9D190753}" dt="2019-12-10T09:59:50.236" v="5531" actId="13822"/>
          <ac:cxnSpMkLst>
            <pc:docMk/>
            <pc:sldMk cId="1791545550" sldId="454"/>
            <ac:cxnSpMk id="81" creationId="{98AB472E-0CC4-4E99-B79C-43B2C7A10719}"/>
          </ac:cxnSpMkLst>
        </pc:cxnChg>
        <pc:cxnChg chg="add mod">
          <ac:chgData name="Zhuang Zirui" userId="51f039c14a05af7b" providerId="LiveId" clId="{9DF2506D-283B-4F59-9BC3-3A9D9D190753}" dt="2019-12-10T09:59:50.236" v="5531" actId="13822"/>
          <ac:cxnSpMkLst>
            <pc:docMk/>
            <pc:sldMk cId="1791545550" sldId="454"/>
            <ac:cxnSpMk id="83" creationId="{DC752DEA-0207-4ABC-9C8E-4FEF85586A3A}"/>
          </ac:cxnSpMkLst>
        </pc:cxnChg>
        <pc:cxnChg chg="add mod">
          <ac:chgData name="Zhuang Zirui" userId="51f039c14a05af7b" providerId="LiveId" clId="{9DF2506D-283B-4F59-9BC3-3A9D9D190753}" dt="2019-12-10T09:59:50.236" v="5531" actId="13822"/>
          <ac:cxnSpMkLst>
            <pc:docMk/>
            <pc:sldMk cId="1791545550" sldId="454"/>
            <ac:cxnSpMk id="85" creationId="{36AC2BDC-6A1A-4FA1-BAC4-F31F6372ED99}"/>
          </ac:cxnSpMkLst>
        </pc:cxnChg>
        <pc:cxnChg chg="add mod">
          <ac:chgData name="Zhuang Zirui" userId="51f039c14a05af7b" providerId="LiveId" clId="{9DF2506D-283B-4F59-9BC3-3A9D9D190753}" dt="2019-12-10T09:59:50.236" v="5531" actId="13822"/>
          <ac:cxnSpMkLst>
            <pc:docMk/>
            <pc:sldMk cId="1791545550" sldId="454"/>
            <ac:cxnSpMk id="87" creationId="{D60048A4-C052-480B-BA72-CE3EA22A8F54}"/>
          </ac:cxnSpMkLst>
        </pc:cxnChg>
        <pc:cxnChg chg="add mod">
          <ac:chgData name="Zhuang Zirui" userId="51f039c14a05af7b" providerId="LiveId" clId="{9DF2506D-283B-4F59-9BC3-3A9D9D190753}" dt="2019-12-10T10:02:54.831" v="5598" actId="164"/>
          <ac:cxnSpMkLst>
            <pc:docMk/>
            <pc:sldMk cId="1791545550" sldId="454"/>
            <ac:cxnSpMk id="90" creationId="{BD0B525F-9E7C-42D1-8544-FC7524A952E5}"/>
          </ac:cxnSpMkLst>
        </pc:cxnChg>
        <pc:cxnChg chg="add mod">
          <ac:chgData name="Zhuang Zirui" userId="51f039c14a05af7b" providerId="LiveId" clId="{9DF2506D-283B-4F59-9BC3-3A9D9D190753}" dt="2019-12-10T10:02:54.831" v="5598" actId="164"/>
          <ac:cxnSpMkLst>
            <pc:docMk/>
            <pc:sldMk cId="1791545550" sldId="454"/>
            <ac:cxnSpMk id="92" creationId="{66EE322E-485D-48F7-95FA-3462B089B7D9}"/>
          </ac:cxnSpMkLst>
        </pc:cxnChg>
        <pc:cxnChg chg="add mod">
          <ac:chgData name="Zhuang Zirui" userId="51f039c14a05af7b" providerId="LiveId" clId="{9DF2506D-283B-4F59-9BC3-3A9D9D190753}" dt="2019-12-10T10:02:54.831" v="5598" actId="164"/>
          <ac:cxnSpMkLst>
            <pc:docMk/>
            <pc:sldMk cId="1791545550" sldId="454"/>
            <ac:cxnSpMk id="94" creationId="{4F98FA3C-B2BA-4235-9D39-AFFBF5BE03E8}"/>
          </ac:cxnSpMkLst>
        </pc:cxnChg>
        <pc:cxnChg chg="add mod">
          <ac:chgData name="Zhuang Zirui" userId="51f039c14a05af7b" providerId="LiveId" clId="{9DF2506D-283B-4F59-9BC3-3A9D9D190753}" dt="2019-12-10T10:02:54.831" v="5598" actId="164"/>
          <ac:cxnSpMkLst>
            <pc:docMk/>
            <pc:sldMk cId="1791545550" sldId="454"/>
            <ac:cxnSpMk id="97" creationId="{10ABB80A-35C0-4425-AE40-617858661F10}"/>
          </ac:cxnSpMkLst>
        </pc:cxnChg>
        <pc:cxnChg chg="add mod">
          <ac:chgData name="Zhuang Zirui" userId="51f039c14a05af7b" providerId="LiveId" clId="{9DF2506D-283B-4F59-9BC3-3A9D9D190753}" dt="2019-12-10T10:02:54.831" v="5598" actId="164"/>
          <ac:cxnSpMkLst>
            <pc:docMk/>
            <pc:sldMk cId="1791545550" sldId="454"/>
            <ac:cxnSpMk id="99" creationId="{6D20E3B1-1096-4344-A5AF-18D103E021C2}"/>
          </ac:cxnSpMkLst>
        </pc:cxnChg>
        <pc:cxnChg chg="add mod">
          <ac:chgData name="Zhuang Zirui" userId="51f039c14a05af7b" providerId="LiveId" clId="{9DF2506D-283B-4F59-9BC3-3A9D9D190753}" dt="2019-12-10T10:02:54.831" v="5598" actId="164"/>
          <ac:cxnSpMkLst>
            <pc:docMk/>
            <pc:sldMk cId="1791545550" sldId="454"/>
            <ac:cxnSpMk id="105" creationId="{5D64298E-4AC1-468E-8894-83C240A45979}"/>
          </ac:cxnSpMkLst>
        </pc:cxnChg>
      </pc:sldChg>
      <pc:sldChg chg="delSp modSp add delAnim modAnim">
        <pc:chgData name="Zhuang Zirui" userId="51f039c14a05af7b" providerId="LiveId" clId="{9DF2506D-283B-4F59-9BC3-3A9D9D190753}" dt="2019-12-10T10:17:30.877" v="5799"/>
        <pc:sldMkLst>
          <pc:docMk/>
          <pc:sldMk cId="3402078067" sldId="455"/>
        </pc:sldMkLst>
        <pc:spChg chg="mod">
          <ac:chgData name="Zhuang Zirui" userId="51f039c14a05af7b" providerId="LiveId" clId="{9DF2506D-283B-4F59-9BC3-3A9D9D190753}" dt="2019-12-10T10:17:30.877" v="5799"/>
          <ac:spMkLst>
            <pc:docMk/>
            <pc:sldMk cId="3402078067" sldId="455"/>
            <ac:spMk id="2" creationId="{6DDC02A7-6647-45CA-8E11-75629D8C1877}"/>
          </ac:spMkLst>
        </pc:spChg>
        <pc:grpChg chg="del">
          <ac:chgData name="Zhuang Zirui" userId="51f039c14a05af7b" providerId="LiveId" clId="{9DF2506D-283B-4F59-9BC3-3A9D9D190753}" dt="2019-12-10T10:04:05.494" v="5606" actId="478"/>
          <ac:grpSpMkLst>
            <pc:docMk/>
            <pc:sldMk cId="3402078067" sldId="455"/>
            <ac:grpSpMk id="109" creationId="{1D07276D-1EBD-4C07-8841-207A6C9E14F9}"/>
          </ac:grpSpMkLst>
        </pc:grpChg>
        <pc:cxnChg chg="mod">
          <ac:chgData name="Zhuang Zirui" userId="51f039c14a05af7b" providerId="LiveId" clId="{9DF2506D-283B-4F59-9BC3-3A9D9D190753}" dt="2019-12-10T10:04:05.494" v="5606" actId="478"/>
          <ac:cxnSpMkLst>
            <pc:docMk/>
            <pc:sldMk cId="3402078067" sldId="455"/>
            <ac:cxnSpMk id="24" creationId="{C84C7193-05AC-4126-950F-871DBAC0728E}"/>
          </ac:cxnSpMkLst>
        </pc:cxnChg>
        <pc:cxnChg chg="mod">
          <ac:chgData name="Zhuang Zirui" userId="51f039c14a05af7b" providerId="LiveId" clId="{9DF2506D-283B-4F59-9BC3-3A9D9D190753}" dt="2019-12-10T10:04:05.494" v="5606" actId="478"/>
          <ac:cxnSpMkLst>
            <pc:docMk/>
            <pc:sldMk cId="3402078067" sldId="455"/>
            <ac:cxnSpMk id="26" creationId="{D877DC03-B8AF-4C39-B27A-FBC552F306A8}"/>
          </ac:cxnSpMkLst>
        </pc:cxnChg>
        <pc:cxnChg chg="mod">
          <ac:chgData name="Zhuang Zirui" userId="51f039c14a05af7b" providerId="LiveId" clId="{9DF2506D-283B-4F59-9BC3-3A9D9D190753}" dt="2019-12-10T10:04:05.494" v="5606" actId="478"/>
          <ac:cxnSpMkLst>
            <pc:docMk/>
            <pc:sldMk cId="3402078067" sldId="455"/>
            <ac:cxnSpMk id="28" creationId="{9E302669-4676-45A8-AC3C-D652CDDF1910}"/>
          </ac:cxnSpMkLst>
        </pc:cxnChg>
        <pc:cxnChg chg="mod">
          <ac:chgData name="Zhuang Zirui" userId="51f039c14a05af7b" providerId="LiveId" clId="{9DF2506D-283B-4F59-9BC3-3A9D9D190753}" dt="2019-12-10T10:04:05.494" v="5606" actId="478"/>
          <ac:cxnSpMkLst>
            <pc:docMk/>
            <pc:sldMk cId="3402078067" sldId="455"/>
            <ac:cxnSpMk id="30" creationId="{6AC5B345-A923-40DF-B054-EC1868104C9D}"/>
          </ac:cxnSpMkLst>
        </pc:cxnChg>
        <pc:cxnChg chg="mod">
          <ac:chgData name="Zhuang Zirui" userId="51f039c14a05af7b" providerId="LiveId" clId="{9DF2506D-283B-4F59-9BC3-3A9D9D190753}" dt="2019-12-10T10:04:05.494" v="5606" actId="478"/>
          <ac:cxnSpMkLst>
            <pc:docMk/>
            <pc:sldMk cId="3402078067" sldId="455"/>
            <ac:cxnSpMk id="32" creationId="{72D3899B-C727-495B-BC57-4835620193C8}"/>
          </ac:cxnSpMkLst>
        </pc:cxnChg>
        <pc:cxnChg chg="mod">
          <ac:chgData name="Zhuang Zirui" userId="51f039c14a05af7b" providerId="LiveId" clId="{9DF2506D-283B-4F59-9BC3-3A9D9D190753}" dt="2019-12-10T10:04:05.494" v="5606" actId="478"/>
          <ac:cxnSpMkLst>
            <pc:docMk/>
            <pc:sldMk cId="3402078067" sldId="455"/>
            <ac:cxnSpMk id="34" creationId="{909EA78E-80A0-4C81-8034-41D69CB326E6}"/>
          </ac:cxnSpMkLst>
        </pc:cxnChg>
        <pc:cxnChg chg="mod">
          <ac:chgData name="Zhuang Zirui" userId="51f039c14a05af7b" providerId="LiveId" clId="{9DF2506D-283B-4F59-9BC3-3A9D9D190753}" dt="2019-12-10T10:04:05.494" v="5606" actId="478"/>
          <ac:cxnSpMkLst>
            <pc:docMk/>
            <pc:sldMk cId="3402078067" sldId="455"/>
            <ac:cxnSpMk id="36" creationId="{44615827-1210-4A7C-84A0-28FB0436A4C6}"/>
          </ac:cxnSpMkLst>
        </pc:cxnChg>
        <pc:cxnChg chg="mod">
          <ac:chgData name="Zhuang Zirui" userId="51f039c14a05af7b" providerId="LiveId" clId="{9DF2506D-283B-4F59-9BC3-3A9D9D190753}" dt="2019-12-10T10:04:05.494" v="5606" actId="478"/>
          <ac:cxnSpMkLst>
            <pc:docMk/>
            <pc:sldMk cId="3402078067" sldId="455"/>
            <ac:cxnSpMk id="38" creationId="{9FA9196D-1DBA-4C95-B9C8-2116B811015B}"/>
          </ac:cxnSpMkLst>
        </pc:cxnChg>
        <pc:cxnChg chg="mod">
          <ac:chgData name="Zhuang Zirui" userId="51f039c14a05af7b" providerId="LiveId" clId="{9DF2506D-283B-4F59-9BC3-3A9D9D190753}" dt="2019-12-10T10:04:05.494" v="5606" actId="478"/>
          <ac:cxnSpMkLst>
            <pc:docMk/>
            <pc:sldMk cId="3402078067" sldId="455"/>
            <ac:cxnSpMk id="40" creationId="{8416958A-9DC3-4515-ABFD-B238251FBAA8}"/>
          </ac:cxnSpMkLst>
        </pc:cxnChg>
        <pc:cxnChg chg="mod">
          <ac:chgData name="Zhuang Zirui" userId="51f039c14a05af7b" providerId="LiveId" clId="{9DF2506D-283B-4F59-9BC3-3A9D9D190753}" dt="2019-12-10T10:04:05.494" v="5606" actId="478"/>
          <ac:cxnSpMkLst>
            <pc:docMk/>
            <pc:sldMk cId="3402078067" sldId="455"/>
            <ac:cxnSpMk id="42" creationId="{7E016788-9223-4F95-BFC6-354A1D46DDCF}"/>
          </ac:cxnSpMkLst>
        </pc:cxnChg>
        <pc:cxnChg chg="mod">
          <ac:chgData name="Zhuang Zirui" userId="51f039c14a05af7b" providerId="LiveId" clId="{9DF2506D-283B-4F59-9BC3-3A9D9D190753}" dt="2019-12-10T10:04:05.494" v="5606" actId="478"/>
          <ac:cxnSpMkLst>
            <pc:docMk/>
            <pc:sldMk cId="3402078067" sldId="455"/>
            <ac:cxnSpMk id="44" creationId="{2B8C6AAC-819E-4CCB-B1B0-E6EA1656E315}"/>
          </ac:cxnSpMkLst>
        </pc:cxnChg>
        <pc:cxnChg chg="mod">
          <ac:chgData name="Zhuang Zirui" userId="51f039c14a05af7b" providerId="LiveId" clId="{9DF2506D-283B-4F59-9BC3-3A9D9D190753}" dt="2019-12-10T10:04:05.494" v="5606" actId="478"/>
          <ac:cxnSpMkLst>
            <pc:docMk/>
            <pc:sldMk cId="3402078067" sldId="455"/>
            <ac:cxnSpMk id="46" creationId="{FDD22F29-38E2-43C9-AE4B-B4D8BE3807DB}"/>
          </ac:cxnSpMkLst>
        </pc:cxnChg>
        <pc:cxnChg chg="mod">
          <ac:chgData name="Zhuang Zirui" userId="51f039c14a05af7b" providerId="LiveId" clId="{9DF2506D-283B-4F59-9BC3-3A9D9D190753}" dt="2019-12-10T10:04:05.494" v="5606" actId="478"/>
          <ac:cxnSpMkLst>
            <pc:docMk/>
            <pc:sldMk cId="3402078067" sldId="455"/>
            <ac:cxnSpMk id="48" creationId="{033D7AD3-0E4E-4CA0-BADA-2F56A5EDBDBF}"/>
          </ac:cxnSpMkLst>
        </pc:cxnChg>
        <pc:cxnChg chg="mod">
          <ac:chgData name="Zhuang Zirui" userId="51f039c14a05af7b" providerId="LiveId" clId="{9DF2506D-283B-4F59-9BC3-3A9D9D190753}" dt="2019-12-10T10:04:05.494" v="5606" actId="478"/>
          <ac:cxnSpMkLst>
            <pc:docMk/>
            <pc:sldMk cId="3402078067" sldId="455"/>
            <ac:cxnSpMk id="50" creationId="{C8790795-0877-4F9F-8436-342535E9803E}"/>
          </ac:cxnSpMkLst>
        </pc:cxnChg>
        <pc:cxnChg chg="mod">
          <ac:chgData name="Zhuang Zirui" userId="51f039c14a05af7b" providerId="LiveId" clId="{9DF2506D-283B-4F59-9BC3-3A9D9D190753}" dt="2019-12-10T10:04:05.494" v="5606" actId="478"/>
          <ac:cxnSpMkLst>
            <pc:docMk/>
            <pc:sldMk cId="3402078067" sldId="455"/>
            <ac:cxnSpMk id="52" creationId="{B767B5CF-7666-4DDF-BBE3-5EF0F81EF6B4}"/>
          </ac:cxnSpMkLst>
        </pc:cxnChg>
        <pc:cxnChg chg="mod">
          <ac:chgData name="Zhuang Zirui" userId="51f039c14a05af7b" providerId="LiveId" clId="{9DF2506D-283B-4F59-9BC3-3A9D9D190753}" dt="2019-12-10T10:04:05.494" v="5606" actId="478"/>
          <ac:cxnSpMkLst>
            <pc:docMk/>
            <pc:sldMk cId="3402078067" sldId="455"/>
            <ac:cxnSpMk id="54" creationId="{FD7694E1-28B9-49A6-9353-F67F25E314F9}"/>
          </ac:cxnSpMkLst>
        </pc:cxnChg>
        <pc:cxnChg chg="mod">
          <ac:chgData name="Zhuang Zirui" userId="51f039c14a05af7b" providerId="LiveId" clId="{9DF2506D-283B-4F59-9BC3-3A9D9D190753}" dt="2019-12-10T10:04:05.494" v="5606" actId="478"/>
          <ac:cxnSpMkLst>
            <pc:docMk/>
            <pc:sldMk cId="3402078067" sldId="455"/>
            <ac:cxnSpMk id="72" creationId="{6B67AADD-DECE-468D-B768-96A3D1B026C4}"/>
          </ac:cxnSpMkLst>
        </pc:cxnChg>
        <pc:cxnChg chg="mod">
          <ac:chgData name="Zhuang Zirui" userId="51f039c14a05af7b" providerId="LiveId" clId="{9DF2506D-283B-4F59-9BC3-3A9D9D190753}" dt="2019-12-10T10:04:05.494" v="5606" actId="478"/>
          <ac:cxnSpMkLst>
            <pc:docMk/>
            <pc:sldMk cId="3402078067" sldId="455"/>
            <ac:cxnSpMk id="74" creationId="{198F7D47-D82C-42E5-AACD-222CB3CB2D81}"/>
          </ac:cxnSpMkLst>
        </pc:cxnChg>
        <pc:cxnChg chg="mod">
          <ac:chgData name="Zhuang Zirui" userId="51f039c14a05af7b" providerId="LiveId" clId="{9DF2506D-283B-4F59-9BC3-3A9D9D190753}" dt="2019-12-10T10:04:05.494" v="5606" actId="478"/>
          <ac:cxnSpMkLst>
            <pc:docMk/>
            <pc:sldMk cId="3402078067" sldId="455"/>
            <ac:cxnSpMk id="76" creationId="{900C760C-C66F-405C-BA96-7D0D8B3211A2}"/>
          </ac:cxnSpMkLst>
        </pc:cxnChg>
        <pc:cxnChg chg="mod">
          <ac:chgData name="Zhuang Zirui" userId="51f039c14a05af7b" providerId="LiveId" clId="{9DF2506D-283B-4F59-9BC3-3A9D9D190753}" dt="2019-12-10T10:04:05.494" v="5606" actId="478"/>
          <ac:cxnSpMkLst>
            <pc:docMk/>
            <pc:sldMk cId="3402078067" sldId="455"/>
            <ac:cxnSpMk id="78" creationId="{9B2118A0-8468-4C40-8687-A362B887C1E8}"/>
          </ac:cxnSpMkLst>
        </pc:cxnChg>
        <pc:cxnChg chg="mod">
          <ac:chgData name="Zhuang Zirui" userId="51f039c14a05af7b" providerId="LiveId" clId="{9DF2506D-283B-4F59-9BC3-3A9D9D190753}" dt="2019-12-10T10:04:05.494" v="5606" actId="478"/>
          <ac:cxnSpMkLst>
            <pc:docMk/>
            <pc:sldMk cId="3402078067" sldId="455"/>
            <ac:cxnSpMk id="81" creationId="{98AB472E-0CC4-4E99-B79C-43B2C7A10719}"/>
          </ac:cxnSpMkLst>
        </pc:cxnChg>
        <pc:cxnChg chg="mod">
          <ac:chgData name="Zhuang Zirui" userId="51f039c14a05af7b" providerId="LiveId" clId="{9DF2506D-283B-4F59-9BC3-3A9D9D190753}" dt="2019-12-10T10:04:05.494" v="5606" actId="478"/>
          <ac:cxnSpMkLst>
            <pc:docMk/>
            <pc:sldMk cId="3402078067" sldId="455"/>
            <ac:cxnSpMk id="83" creationId="{DC752DEA-0207-4ABC-9C8E-4FEF85586A3A}"/>
          </ac:cxnSpMkLst>
        </pc:cxnChg>
        <pc:cxnChg chg="mod">
          <ac:chgData name="Zhuang Zirui" userId="51f039c14a05af7b" providerId="LiveId" clId="{9DF2506D-283B-4F59-9BC3-3A9D9D190753}" dt="2019-12-10T10:04:05.494" v="5606" actId="478"/>
          <ac:cxnSpMkLst>
            <pc:docMk/>
            <pc:sldMk cId="3402078067" sldId="455"/>
            <ac:cxnSpMk id="85" creationId="{36AC2BDC-6A1A-4FA1-BAC4-F31F6372ED99}"/>
          </ac:cxnSpMkLst>
        </pc:cxnChg>
        <pc:cxnChg chg="mod">
          <ac:chgData name="Zhuang Zirui" userId="51f039c14a05af7b" providerId="LiveId" clId="{9DF2506D-283B-4F59-9BC3-3A9D9D190753}" dt="2019-12-10T10:04:05.494" v="5606" actId="478"/>
          <ac:cxnSpMkLst>
            <pc:docMk/>
            <pc:sldMk cId="3402078067" sldId="455"/>
            <ac:cxnSpMk id="87" creationId="{D60048A4-C052-480B-BA72-CE3EA22A8F54}"/>
          </ac:cxnSpMkLst>
        </pc:cxnChg>
        <pc:cxnChg chg="mod">
          <ac:chgData name="Zhuang Zirui" userId="51f039c14a05af7b" providerId="LiveId" clId="{9DF2506D-283B-4F59-9BC3-3A9D9D190753}" dt="2019-12-10T10:04:05.494" v="5606" actId="478"/>
          <ac:cxnSpMkLst>
            <pc:docMk/>
            <pc:sldMk cId="3402078067" sldId="455"/>
            <ac:cxnSpMk id="90" creationId="{BD0B525F-9E7C-42D1-8544-FC7524A952E5}"/>
          </ac:cxnSpMkLst>
        </pc:cxnChg>
        <pc:cxnChg chg="mod">
          <ac:chgData name="Zhuang Zirui" userId="51f039c14a05af7b" providerId="LiveId" clId="{9DF2506D-283B-4F59-9BC3-3A9D9D190753}" dt="2019-12-10T10:04:05.494" v="5606" actId="478"/>
          <ac:cxnSpMkLst>
            <pc:docMk/>
            <pc:sldMk cId="3402078067" sldId="455"/>
            <ac:cxnSpMk id="92" creationId="{66EE322E-485D-48F7-95FA-3462B089B7D9}"/>
          </ac:cxnSpMkLst>
        </pc:cxnChg>
        <pc:cxnChg chg="mod">
          <ac:chgData name="Zhuang Zirui" userId="51f039c14a05af7b" providerId="LiveId" clId="{9DF2506D-283B-4F59-9BC3-3A9D9D190753}" dt="2019-12-10T10:04:05.494" v="5606" actId="478"/>
          <ac:cxnSpMkLst>
            <pc:docMk/>
            <pc:sldMk cId="3402078067" sldId="455"/>
            <ac:cxnSpMk id="94" creationId="{4F98FA3C-B2BA-4235-9D39-AFFBF5BE03E8}"/>
          </ac:cxnSpMkLst>
        </pc:cxnChg>
        <pc:cxnChg chg="mod">
          <ac:chgData name="Zhuang Zirui" userId="51f039c14a05af7b" providerId="LiveId" clId="{9DF2506D-283B-4F59-9BC3-3A9D9D190753}" dt="2019-12-10T10:04:05.494" v="5606" actId="478"/>
          <ac:cxnSpMkLst>
            <pc:docMk/>
            <pc:sldMk cId="3402078067" sldId="455"/>
            <ac:cxnSpMk id="97" creationId="{10ABB80A-35C0-4425-AE40-617858661F10}"/>
          </ac:cxnSpMkLst>
        </pc:cxnChg>
        <pc:cxnChg chg="mod">
          <ac:chgData name="Zhuang Zirui" userId="51f039c14a05af7b" providerId="LiveId" clId="{9DF2506D-283B-4F59-9BC3-3A9D9D190753}" dt="2019-12-10T10:04:05.494" v="5606" actId="478"/>
          <ac:cxnSpMkLst>
            <pc:docMk/>
            <pc:sldMk cId="3402078067" sldId="455"/>
            <ac:cxnSpMk id="99" creationId="{6D20E3B1-1096-4344-A5AF-18D103E021C2}"/>
          </ac:cxnSpMkLst>
        </pc:cxnChg>
        <pc:cxnChg chg="mod">
          <ac:chgData name="Zhuang Zirui" userId="51f039c14a05af7b" providerId="LiveId" clId="{9DF2506D-283B-4F59-9BC3-3A9D9D190753}" dt="2019-12-10T10:04:05.494" v="5606" actId="478"/>
          <ac:cxnSpMkLst>
            <pc:docMk/>
            <pc:sldMk cId="3402078067" sldId="455"/>
            <ac:cxnSpMk id="105" creationId="{5D64298E-4AC1-468E-8894-83C240A45979}"/>
          </ac:cxnSpMkLst>
        </pc:cxnChg>
      </pc:sldChg>
      <pc:sldChg chg="addSp delSp modSp add modAnim modNotesTx">
        <pc:chgData name="Zhuang Zirui" userId="51f039c14a05af7b" providerId="LiveId" clId="{9DF2506D-283B-4F59-9BC3-3A9D9D190753}" dt="2019-12-10T10:44:52.794" v="6549" actId="6549"/>
        <pc:sldMkLst>
          <pc:docMk/>
          <pc:sldMk cId="2780827115" sldId="456"/>
        </pc:sldMkLst>
        <pc:spChg chg="mod">
          <ac:chgData name="Zhuang Zirui" userId="51f039c14a05af7b" providerId="LiveId" clId="{9DF2506D-283B-4F59-9BC3-3A9D9D190753}" dt="2019-12-10T10:15:41.536" v="5790" actId="20577"/>
          <ac:spMkLst>
            <pc:docMk/>
            <pc:sldMk cId="2780827115" sldId="456"/>
            <ac:spMk id="2" creationId="{6DDC02A7-6647-45CA-8E11-75629D8C1877}"/>
          </ac:spMkLst>
        </pc:spChg>
        <pc:spChg chg="mod">
          <ac:chgData name="Zhuang Zirui" userId="51f039c14a05af7b" providerId="LiveId" clId="{9DF2506D-283B-4F59-9BC3-3A9D9D190753}" dt="2019-12-10T10:15:36.886" v="5789" actId="20577"/>
          <ac:spMkLst>
            <pc:docMk/>
            <pc:sldMk cId="2780827115" sldId="456"/>
            <ac:spMk id="6" creationId="{8D0A0BDC-B71E-42F8-8B94-2D21290011F5}"/>
          </ac:spMkLst>
        </pc:spChg>
        <pc:spChg chg="add mod">
          <ac:chgData name="Zhuang Zirui" userId="51f039c14a05af7b" providerId="LiveId" clId="{9DF2506D-283B-4F59-9BC3-3A9D9D190753}" dt="2019-12-10T10:33:11.692" v="6190" actId="113"/>
          <ac:spMkLst>
            <pc:docMk/>
            <pc:sldMk cId="2780827115" sldId="456"/>
            <ac:spMk id="11" creationId="{52B4DF4A-A009-49FD-A58E-B9BFA0F3D364}"/>
          </ac:spMkLst>
        </pc:spChg>
        <pc:spChg chg="add mod">
          <ac:chgData name="Zhuang Zirui" userId="51f039c14a05af7b" providerId="LiveId" clId="{9DF2506D-283B-4F59-9BC3-3A9D9D190753}" dt="2019-12-10T10:44:31.772" v="6548" actId="1076"/>
          <ac:spMkLst>
            <pc:docMk/>
            <pc:sldMk cId="2780827115" sldId="456"/>
            <ac:spMk id="12" creationId="{065AB8BF-4736-4088-8BE0-CE70097143B2}"/>
          </ac:spMkLst>
        </pc:spChg>
        <pc:graphicFrameChg chg="add del mod">
          <ac:chgData name="Zhuang Zirui" userId="51f039c14a05af7b" providerId="LiveId" clId="{9DF2506D-283B-4F59-9BC3-3A9D9D190753}" dt="2019-12-10T10:19:05.623" v="5805" actId="478"/>
          <ac:graphicFrameMkLst>
            <pc:docMk/>
            <pc:sldMk cId="2780827115" sldId="456"/>
            <ac:graphicFrameMk id="4" creationId="{65095A54-AA42-4A3F-9822-197EC6348782}"/>
          </ac:graphicFrameMkLst>
        </pc:graphicFrameChg>
        <pc:picChg chg="add mod">
          <ac:chgData name="Zhuang Zirui" userId="51f039c14a05af7b" providerId="LiveId" clId="{9DF2506D-283B-4F59-9BC3-3A9D9D190753}" dt="2019-12-10T10:24:23.931" v="5822" actId="14100"/>
          <ac:picMkLst>
            <pc:docMk/>
            <pc:sldMk cId="2780827115" sldId="456"/>
            <ac:picMk id="7" creationId="{603DD2CF-7086-4010-9228-CBB15AC32F1B}"/>
          </ac:picMkLst>
        </pc:picChg>
        <pc:picChg chg="add mod">
          <ac:chgData name="Zhuang Zirui" userId="51f039c14a05af7b" providerId="LiveId" clId="{9DF2506D-283B-4F59-9BC3-3A9D9D190753}" dt="2019-12-10T10:24:19.160" v="5821" actId="1076"/>
          <ac:picMkLst>
            <pc:docMk/>
            <pc:sldMk cId="2780827115" sldId="456"/>
            <ac:picMk id="10" creationId="{7058B1FE-A171-449E-ACA5-D4EFB856AD59}"/>
          </ac:picMkLst>
        </pc:picChg>
      </pc:sldChg>
      <pc:sldChg chg="addSp delSp modSp add modNotesTx">
        <pc:chgData name="Zhuang Zirui" userId="51f039c14a05af7b" providerId="LiveId" clId="{9DF2506D-283B-4F59-9BC3-3A9D9D190753}" dt="2019-12-10T10:45:59.022" v="6619" actId="20577"/>
        <pc:sldMkLst>
          <pc:docMk/>
          <pc:sldMk cId="1596920640" sldId="457"/>
        </pc:sldMkLst>
        <pc:spChg chg="mod ord">
          <ac:chgData name="Zhuang Zirui" userId="51f039c14a05af7b" providerId="LiveId" clId="{9DF2506D-283B-4F59-9BC3-3A9D9D190753}" dt="2019-12-10T10:33:34.723" v="6194" actId="207"/>
          <ac:spMkLst>
            <pc:docMk/>
            <pc:sldMk cId="1596920640" sldId="457"/>
            <ac:spMk id="11" creationId="{52B4DF4A-A009-49FD-A58E-B9BFA0F3D364}"/>
          </ac:spMkLst>
        </pc:spChg>
        <pc:picChg chg="add mod">
          <ac:chgData name="Zhuang Zirui" userId="51f039c14a05af7b" providerId="LiveId" clId="{9DF2506D-283B-4F59-9BC3-3A9D9D190753}" dt="2019-12-10T10:30:28.629" v="5996" actId="1076"/>
          <ac:picMkLst>
            <pc:docMk/>
            <pc:sldMk cId="1596920640" sldId="457"/>
            <ac:picMk id="5" creationId="{85C077A9-EBEE-4466-9C45-EC5A16A38A1F}"/>
          </ac:picMkLst>
        </pc:picChg>
        <pc:picChg chg="del">
          <ac:chgData name="Zhuang Zirui" userId="51f039c14a05af7b" providerId="LiveId" clId="{9DF2506D-283B-4F59-9BC3-3A9D9D190753}" dt="2019-12-10T10:27:05.613" v="5972" actId="478"/>
          <ac:picMkLst>
            <pc:docMk/>
            <pc:sldMk cId="1596920640" sldId="457"/>
            <ac:picMk id="7" creationId="{603DD2CF-7086-4010-9228-CBB15AC32F1B}"/>
          </ac:picMkLst>
        </pc:picChg>
        <pc:picChg chg="del">
          <ac:chgData name="Zhuang Zirui" userId="51f039c14a05af7b" providerId="LiveId" clId="{9DF2506D-283B-4F59-9BC3-3A9D9D190753}" dt="2019-12-10T10:27:07.010" v="5973" actId="478"/>
          <ac:picMkLst>
            <pc:docMk/>
            <pc:sldMk cId="1596920640" sldId="457"/>
            <ac:picMk id="10" creationId="{7058B1FE-A171-449E-ACA5-D4EFB856AD59}"/>
          </ac:picMkLst>
        </pc:picChg>
        <pc:picChg chg="add mod">
          <ac:chgData name="Zhuang Zirui" userId="51f039c14a05af7b" providerId="LiveId" clId="{9DF2506D-283B-4F59-9BC3-3A9D9D190753}" dt="2019-12-10T10:30:35.375" v="5997" actId="1076"/>
          <ac:picMkLst>
            <pc:docMk/>
            <pc:sldMk cId="1596920640" sldId="457"/>
            <ac:picMk id="12" creationId="{160DE115-1E1A-44F2-B1A3-8BAC009397C8}"/>
          </ac:picMkLst>
        </pc:picChg>
      </pc:sldChg>
      <pc:sldChg chg="addSp delSp modSp add modAnim">
        <pc:chgData name="Zhuang Zirui" userId="51f039c14a05af7b" providerId="LiveId" clId="{9DF2506D-283B-4F59-9BC3-3A9D9D190753}" dt="2019-12-10T11:01:18.097" v="6702"/>
        <pc:sldMkLst>
          <pc:docMk/>
          <pc:sldMk cId="2860014096" sldId="458"/>
        </pc:sldMkLst>
        <pc:spChg chg="del">
          <ac:chgData name="Zhuang Zirui" userId="51f039c14a05af7b" providerId="LiveId" clId="{9DF2506D-283B-4F59-9BC3-3A9D9D190753}" dt="2019-12-10T10:52:16.961" v="6659" actId="478"/>
          <ac:spMkLst>
            <pc:docMk/>
            <pc:sldMk cId="2860014096" sldId="458"/>
            <ac:spMk id="2" creationId="{130F4256-9699-4BF1-A261-545603C4AA54}"/>
          </ac:spMkLst>
        </pc:spChg>
        <pc:spChg chg="mod">
          <ac:chgData name="Zhuang Zirui" userId="51f039c14a05af7b" providerId="LiveId" clId="{9DF2506D-283B-4F59-9BC3-3A9D9D190753}" dt="2019-12-10T10:48:49.801" v="6638" actId="404"/>
          <ac:spMkLst>
            <pc:docMk/>
            <pc:sldMk cId="2860014096" sldId="458"/>
            <ac:spMk id="3" creationId="{895F7B38-309E-4D66-ACAA-999663AA8E6B}"/>
          </ac:spMkLst>
        </pc:spChg>
        <pc:spChg chg="add del mod">
          <ac:chgData name="Zhuang Zirui" userId="51f039c14a05af7b" providerId="LiveId" clId="{9DF2506D-283B-4F59-9BC3-3A9D9D190753}" dt="2019-12-10T10:47:07.359" v="6624"/>
          <ac:spMkLst>
            <pc:docMk/>
            <pc:sldMk cId="2860014096" sldId="458"/>
            <ac:spMk id="5" creationId="{D1C533E4-D1AC-4E82-B6E8-35B5DE91CE9E}"/>
          </ac:spMkLst>
        </pc:spChg>
        <pc:spChg chg="add del mod">
          <ac:chgData name="Zhuang Zirui" userId="51f039c14a05af7b" providerId="LiveId" clId="{9DF2506D-283B-4F59-9BC3-3A9D9D190753}" dt="2019-12-10T10:47:07.359" v="6624"/>
          <ac:spMkLst>
            <pc:docMk/>
            <pc:sldMk cId="2860014096" sldId="458"/>
            <ac:spMk id="6" creationId="{E709F9FD-892E-492F-A908-A922D012D678}"/>
          </ac:spMkLst>
        </pc:spChg>
        <pc:spChg chg="add del mod">
          <ac:chgData name="Zhuang Zirui" userId="51f039c14a05af7b" providerId="LiveId" clId="{9DF2506D-283B-4F59-9BC3-3A9D9D190753}" dt="2019-12-10T10:47:07.359" v="6624"/>
          <ac:spMkLst>
            <pc:docMk/>
            <pc:sldMk cId="2860014096" sldId="458"/>
            <ac:spMk id="7" creationId="{AA980760-92DA-4901-A35F-F6F4DD5F8FDA}"/>
          </ac:spMkLst>
        </pc:spChg>
        <pc:spChg chg="add del mod">
          <ac:chgData name="Zhuang Zirui" userId="51f039c14a05af7b" providerId="LiveId" clId="{9DF2506D-283B-4F59-9BC3-3A9D9D190753}" dt="2019-12-10T10:47:07.359" v="6624"/>
          <ac:spMkLst>
            <pc:docMk/>
            <pc:sldMk cId="2860014096" sldId="458"/>
            <ac:spMk id="8" creationId="{C041738D-0D59-4674-AC8D-72208B1EE559}"/>
          </ac:spMkLst>
        </pc:spChg>
        <pc:spChg chg="add del mod">
          <ac:chgData name="Zhuang Zirui" userId="51f039c14a05af7b" providerId="LiveId" clId="{9DF2506D-283B-4F59-9BC3-3A9D9D190753}" dt="2019-12-10T10:47:07.359" v="6624"/>
          <ac:spMkLst>
            <pc:docMk/>
            <pc:sldMk cId="2860014096" sldId="458"/>
            <ac:spMk id="9" creationId="{5E763008-F206-49BC-86F7-25803A2030C8}"/>
          </ac:spMkLst>
        </pc:spChg>
        <pc:spChg chg="add del mod">
          <ac:chgData name="Zhuang Zirui" userId="51f039c14a05af7b" providerId="LiveId" clId="{9DF2506D-283B-4F59-9BC3-3A9D9D190753}" dt="2019-12-10T10:47:07.359" v="6624"/>
          <ac:spMkLst>
            <pc:docMk/>
            <pc:sldMk cId="2860014096" sldId="458"/>
            <ac:spMk id="10" creationId="{84C49965-7809-40BF-B7C7-50F51C9B9555}"/>
          </ac:spMkLst>
        </pc:spChg>
        <pc:spChg chg="add del mod">
          <ac:chgData name="Zhuang Zirui" userId="51f039c14a05af7b" providerId="LiveId" clId="{9DF2506D-283B-4F59-9BC3-3A9D9D190753}" dt="2019-12-10T10:47:07.359" v="6624"/>
          <ac:spMkLst>
            <pc:docMk/>
            <pc:sldMk cId="2860014096" sldId="458"/>
            <ac:spMk id="11" creationId="{C4376B38-2694-47DA-8A5F-82A512B74D52}"/>
          </ac:spMkLst>
        </pc:spChg>
        <pc:spChg chg="add del mod">
          <ac:chgData name="Zhuang Zirui" userId="51f039c14a05af7b" providerId="LiveId" clId="{9DF2506D-283B-4F59-9BC3-3A9D9D190753}" dt="2019-12-10T10:47:07.359" v="6624"/>
          <ac:spMkLst>
            <pc:docMk/>
            <pc:sldMk cId="2860014096" sldId="458"/>
            <ac:spMk id="12" creationId="{75E8CFD5-CF24-4EF0-B4FB-8E91346847E2}"/>
          </ac:spMkLst>
        </pc:spChg>
        <pc:spChg chg="add del mod">
          <ac:chgData name="Zhuang Zirui" userId="51f039c14a05af7b" providerId="LiveId" clId="{9DF2506D-283B-4F59-9BC3-3A9D9D190753}" dt="2019-12-10T10:47:07.359" v="6624"/>
          <ac:spMkLst>
            <pc:docMk/>
            <pc:sldMk cId="2860014096" sldId="458"/>
            <ac:spMk id="13" creationId="{F4341EE7-AED6-484E-89E2-B1D6BE7315E1}"/>
          </ac:spMkLst>
        </pc:spChg>
        <pc:spChg chg="add del mod">
          <ac:chgData name="Zhuang Zirui" userId="51f039c14a05af7b" providerId="LiveId" clId="{9DF2506D-283B-4F59-9BC3-3A9D9D190753}" dt="2019-12-10T10:47:07.359" v="6624"/>
          <ac:spMkLst>
            <pc:docMk/>
            <pc:sldMk cId="2860014096" sldId="458"/>
            <ac:spMk id="14" creationId="{AD40C9D4-107D-4B11-9F35-CFB1BF60DB50}"/>
          </ac:spMkLst>
        </pc:spChg>
        <pc:spChg chg="add del mod">
          <ac:chgData name="Zhuang Zirui" userId="51f039c14a05af7b" providerId="LiveId" clId="{9DF2506D-283B-4F59-9BC3-3A9D9D190753}" dt="2019-12-10T10:47:07.359" v="6624"/>
          <ac:spMkLst>
            <pc:docMk/>
            <pc:sldMk cId="2860014096" sldId="458"/>
            <ac:spMk id="15" creationId="{E88767F0-12E5-489E-8BCE-97919C39492B}"/>
          </ac:spMkLst>
        </pc:spChg>
        <pc:spChg chg="add del mod">
          <ac:chgData name="Zhuang Zirui" userId="51f039c14a05af7b" providerId="LiveId" clId="{9DF2506D-283B-4F59-9BC3-3A9D9D190753}" dt="2019-12-10T10:47:07.359" v="6624"/>
          <ac:spMkLst>
            <pc:docMk/>
            <pc:sldMk cId="2860014096" sldId="458"/>
            <ac:spMk id="16" creationId="{C0D04CDA-017F-41A9-ADB9-844D1AEE7048}"/>
          </ac:spMkLst>
        </pc:spChg>
        <pc:spChg chg="add del mod">
          <ac:chgData name="Zhuang Zirui" userId="51f039c14a05af7b" providerId="LiveId" clId="{9DF2506D-283B-4F59-9BC3-3A9D9D190753}" dt="2019-12-10T10:47:07.359" v="6624"/>
          <ac:spMkLst>
            <pc:docMk/>
            <pc:sldMk cId="2860014096" sldId="458"/>
            <ac:spMk id="17" creationId="{73D7E3D1-7706-495B-B57D-C0C45ED09267}"/>
          </ac:spMkLst>
        </pc:spChg>
        <pc:spChg chg="add del mod">
          <ac:chgData name="Zhuang Zirui" userId="51f039c14a05af7b" providerId="LiveId" clId="{9DF2506D-283B-4F59-9BC3-3A9D9D190753}" dt="2019-12-10T10:47:07.359" v="6624"/>
          <ac:spMkLst>
            <pc:docMk/>
            <pc:sldMk cId="2860014096" sldId="458"/>
            <ac:spMk id="18" creationId="{46E3E048-6328-4A47-93FB-8E8B71C8E027}"/>
          </ac:spMkLst>
        </pc:spChg>
        <pc:spChg chg="add del mod">
          <ac:chgData name="Zhuang Zirui" userId="51f039c14a05af7b" providerId="LiveId" clId="{9DF2506D-283B-4F59-9BC3-3A9D9D190753}" dt="2019-12-10T10:47:07.359" v="6624"/>
          <ac:spMkLst>
            <pc:docMk/>
            <pc:sldMk cId="2860014096" sldId="458"/>
            <ac:spMk id="19" creationId="{44AED8B6-9094-4E2D-AD00-CEA13990C218}"/>
          </ac:spMkLst>
        </pc:spChg>
        <pc:spChg chg="add del mod">
          <ac:chgData name="Zhuang Zirui" userId="51f039c14a05af7b" providerId="LiveId" clId="{9DF2506D-283B-4F59-9BC3-3A9D9D190753}" dt="2019-12-10T10:47:07.359" v="6624"/>
          <ac:spMkLst>
            <pc:docMk/>
            <pc:sldMk cId="2860014096" sldId="458"/>
            <ac:spMk id="20" creationId="{7A241852-378A-498B-821A-414C5B4BBB3A}"/>
          </ac:spMkLst>
        </pc:spChg>
        <pc:spChg chg="add del mod">
          <ac:chgData name="Zhuang Zirui" userId="51f039c14a05af7b" providerId="LiveId" clId="{9DF2506D-283B-4F59-9BC3-3A9D9D190753}" dt="2019-12-10T10:47:07.359" v="6624"/>
          <ac:spMkLst>
            <pc:docMk/>
            <pc:sldMk cId="2860014096" sldId="458"/>
            <ac:spMk id="21" creationId="{7CBE3952-C545-42D9-B0F2-3BA00D741AD7}"/>
          </ac:spMkLst>
        </pc:spChg>
        <pc:spChg chg="add del mod">
          <ac:chgData name="Zhuang Zirui" userId="51f039c14a05af7b" providerId="LiveId" clId="{9DF2506D-283B-4F59-9BC3-3A9D9D190753}" dt="2019-12-10T10:47:07.359" v="6624"/>
          <ac:spMkLst>
            <pc:docMk/>
            <pc:sldMk cId="2860014096" sldId="458"/>
            <ac:spMk id="22" creationId="{911E109B-49F0-4B41-8A82-940ED1B9B11C}"/>
          </ac:spMkLst>
        </pc:spChg>
        <pc:spChg chg="add del mod">
          <ac:chgData name="Zhuang Zirui" userId="51f039c14a05af7b" providerId="LiveId" clId="{9DF2506D-283B-4F59-9BC3-3A9D9D190753}" dt="2019-12-10T10:47:07.359" v="6624"/>
          <ac:spMkLst>
            <pc:docMk/>
            <pc:sldMk cId="2860014096" sldId="458"/>
            <ac:spMk id="23" creationId="{F0C7CA74-5BBA-47ED-9089-D475DE8E966A}"/>
          </ac:spMkLst>
        </pc:spChg>
        <pc:spChg chg="add del mod">
          <ac:chgData name="Zhuang Zirui" userId="51f039c14a05af7b" providerId="LiveId" clId="{9DF2506D-283B-4F59-9BC3-3A9D9D190753}" dt="2019-12-10T10:47:07.359" v="6624"/>
          <ac:spMkLst>
            <pc:docMk/>
            <pc:sldMk cId="2860014096" sldId="458"/>
            <ac:spMk id="24" creationId="{B38A9233-77E5-4292-BA21-E8DE6EC8588E}"/>
          </ac:spMkLst>
        </pc:spChg>
        <pc:spChg chg="add del mod">
          <ac:chgData name="Zhuang Zirui" userId="51f039c14a05af7b" providerId="LiveId" clId="{9DF2506D-283B-4F59-9BC3-3A9D9D190753}" dt="2019-12-10T10:47:07.359" v="6624"/>
          <ac:spMkLst>
            <pc:docMk/>
            <pc:sldMk cId="2860014096" sldId="458"/>
            <ac:spMk id="25" creationId="{0E368C2F-46C7-411A-9E46-45CFF94F90DA}"/>
          </ac:spMkLst>
        </pc:spChg>
        <pc:spChg chg="add del mod">
          <ac:chgData name="Zhuang Zirui" userId="51f039c14a05af7b" providerId="LiveId" clId="{9DF2506D-283B-4F59-9BC3-3A9D9D190753}" dt="2019-12-10T10:47:07.359" v="6624"/>
          <ac:spMkLst>
            <pc:docMk/>
            <pc:sldMk cId="2860014096" sldId="458"/>
            <ac:spMk id="26" creationId="{FCC33955-4DD7-42DA-932F-F2108612A1DE}"/>
          </ac:spMkLst>
        </pc:spChg>
        <pc:spChg chg="add del mod">
          <ac:chgData name="Zhuang Zirui" userId="51f039c14a05af7b" providerId="LiveId" clId="{9DF2506D-283B-4F59-9BC3-3A9D9D190753}" dt="2019-12-10T10:47:07.359" v="6624"/>
          <ac:spMkLst>
            <pc:docMk/>
            <pc:sldMk cId="2860014096" sldId="458"/>
            <ac:spMk id="27" creationId="{A4729CB5-2B63-437E-8F5F-FFF4649F1A5C}"/>
          </ac:spMkLst>
        </pc:spChg>
        <pc:spChg chg="add del mod">
          <ac:chgData name="Zhuang Zirui" userId="51f039c14a05af7b" providerId="LiveId" clId="{9DF2506D-283B-4F59-9BC3-3A9D9D190753}" dt="2019-12-10T10:47:07.359" v="6624"/>
          <ac:spMkLst>
            <pc:docMk/>
            <pc:sldMk cId="2860014096" sldId="458"/>
            <ac:spMk id="28" creationId="{27638712-CA10-44CB-8D2D-42F9BB92527D}"/>
          </ac:spMkLst>
        </pc:spChg>
        <pc:spChg chg="add del mod">
          <ac:chgData name="Zhuang Zirui" userId="51f039c14a05af7b" providerId="LiveId" clId="{9DF2506D-283B-4F59-9BC3-3A9D9D190753}" dt="2019-12-10T10:47:07.359" v="6624"/>
          <ac:spMkLst>
            <pc:docMk/>
            <pc:sldMk cId="2860014096" sldId="458"/>
            <ac:spMk id="29" creationId="{300021BE-D783-48F9-B502-73814876779C}"/>
          </ac:spMkLst>
        </pc:spChg>
        <pc:spChg chg="add del mod">
          <ac:chgData name="Zhuang Zirui" userId="51f039c14a05af7b" providerId="LiveId" clId="{9DF2506D-283B-4F59-9BC3-3A9D9D190753}" dt="2019-12-10T10:47:07.359" v="6624"/>
          <ac:spMkLst>
            <pc:docMk/>
            <pc:sldMk cId="2860014096" sldId="458"/>
            <ac:spMk id="30" creationId="{C98261DF-784E-407A-9B00-7E7D37CED73B}"/>
          </ac:spMkLst>
        </pc:spChg>
        <pc:spChg chg="add del mod">
          <ac:chgData name="Zhuang Zirui" userId="51f039c14a05af7b" providerId="LiveId" clId="{9DF2506D-283B-4F59-9BC3-3A9D9D190753}" dt="2019-12-10T10:47:07.359" v="6624"/>
          <ac:spMkLst>
            <pc:docMk/>
            <pc:sldMk cId="2860014096" sldId="458"/>
            <ac:spMk id="31" creationId="{E1EFEC7D-427F-4E83-BC55-BEA6C0D3257A}"/>
          </ac:spMkLst>
        </pc:spChg>
        <pc:spChg chg="add del mod">
          <ac:chgData name="Zhuang Zirui" userId="51f039c14a05af7b" providerId="LiveId" clId="{9DF2506D-283B-4F59-9BC3-3A9D9D190753}" dt="2019-12-10T10:47:07.359" v="6624"/>
          <ac:spMkLst>
            <pc:docMk/>
            <pc:sldMk cId="2860014096" sldId="458"/>
            <ac:spMk id="32" creationId="{E7938463-A516-4445-9ED1-A1D72BDB4A25}"/>
          </ac:spMkLst>
        </pc:spChg>
        <pc:spChg chg="add del mod">
          <ac:chgData name="Zhuang Zirui" userId="51f039c14a05af7b" providerId="LiveId" clId="{9DF2506D-283B-4F59-9BC3-3A9D9D190753}" dt="2019-12-10T10:47:07.359" v="6624"/>
          <ac:spMkLst>
            <pc:docMk/>
            <pc:sldMk cId="2860014096" sldId="458"/>
            <ac:spMk id="33" creationId="{1C46F7AA-E050-4C38-A49C-26B2AF6FAFC2}"/>
          </ac:spMkLst>
        </pc:spChg>
        <pc:spChg chg="add del mod">
          <ac:chgData name="Zhuang Zirui" userId="51f039c14a05af7b" providerId="LiveId" clId="{9DF2506D-283B-4F59-9BC3-3A9D9D190753}" dt="2019-12-10T10:47:07.359" v="6624"/>
          <ac:spMkLst>
            <pc:docMk/>
            <pc:sldMk cId="2860014096" sldId="458"/>
            <ac:spMk id="34" creationId="{DCF168DB-54BB-41CC-A5CB-4144B6399BB0}"/>
          </ac:spMkLst>
        </pc:spChg>
        <pc:spChg chg="add del mod">
          <ac:chgData name="Zhuang Zirui" userId="51f039c14a05af7b" providerId="LiveId" clId="{9DF2506D-283B-4F59-9BC3-3A9D9D190753}" dt="2019-12-10T10:47:07.359" v="6624"/>
          <ac:spMkLst>
            <pc:docMk/>
            <pc:sldMk cId="2860014096" sldId="458"/>
            <ac:spMk id="35" creationId="{99BEF7E0-4A50-4451-84DA-89B74770EAD7}"/>
          </ac:spMkLst>
        </pc:spChg>
        <pc:spChg chg="add del mod">
          <ac:chgData name="Zhuang Zirui" userId="51f039c14a05af7b" providerId="LiveId" clId="{9DF2506D-283B-4F59-9BC3-3A9D9D190753}" dt="2019-12-10T10:47:07.359" v="6624"/>
          <ac:spMkLst>
            <pc:docMk/>
            <pc:sldMk cId="2860014096" sldId="458"/>
            <ac:spMk id="36" creationId="{531C3034-ACC9-4854-9057-F26BE64BD53A}"/>
          </ac:spMkLst>
        </pc:spChg>
        <pc:spChg chg="add del mod">
          <ac:chgData name="Zhuang Zirui" userId="51f039c14a05af7b" providerId="LiveId" clId="{9DF2506D-283B-4F59-9BC3-3A9D9D190753}" dt="2019-12-10T10:47:07.359" v="6624"/>
          <ac:spMkLst>
            <pc:docMk/>
            <pc:sldMk cId="2860014096" sldId="458"/>
            <ac:spMk id="37" creationId="{CEE812B5-0CDD-42C7-AFAF-30685030357C}"/>
          </ac:spMkLst>
        </pc:spChg>
        <pc:spChg chg="add del mod">
          <ac:chgData name="Zhuang Zirui" userId="51f039c14a05af7b" providerId="LiveId" clId="{9DF2506D-283B-4F59-9BC3-3A9D9D190753}" dt="2019-12-10T10:47:07.359" v="6624"/>
          <ac:spMkLst>
            <pc:docMk/>
            <pc:sldMk cId="2860014096" sldId="458"/>
            <ac:spMk id="38" creationId="{943D4F4E-D9C4-4444-8C9D-C2065281E86C}"/>
          </ac:spMkLst>
        </pc:spChg>
        <pc:spChg chg="add del mod">
          <ac:chgData name="Zhuang Zirui" userId="51f039c14a05af7b" providerId="LiveId" clId="{9DF2506D-283B-4F59-9BC3-3A9D9D190753}" dt="2019-12-10T10:47:07.359" v="6624"/>
          <ac:spMkLst>
            <pc:docMk/>
            <pc:sldMk cId="2860014096" sldId="458"/>
            <ac:spMk id="39" creationId="{FB390178-C57D-47A2-B9F4-F9951BDFB329}"/>
          </ac:spMkLst>
        </pc:spChg>
        <pc:spChg chg="add del mod">
          <ac:chgData name="Zhuang Zirui" userId="51f039c14a05af7b" providerId="LiveId" clId="{9DF2506D-283B-4F59-9BC3-3A9D9D190753}" dt="2019-12-10T10:47:07.359" v="6624"/>
          <ac:spMkLst>
            <pc:docMk/>
            <pc:sldMk cId="2860014096" sldId="458"/>
            <ac:spMk id="40" creationId="{A08D2828-0725-4F1E-BCA0-9457DAD098E9}"/>
          </ac:spMkLst>
        </pc:spChg>
        <pc:spChg chg="add del mod">
          <ac:chgData name="Zhuang Zirui" userId="51f039c14a05af7b" providerId="LiveId" clId="{9DF2506D-283B-4F59-9BC3-3A9D9D190753}" dt="2019-12-10T10:47:07.359" v="6624"/>
          <ac:spMkLst>
            <pc:docMk/>
            <pc:sldMk cId="2860014096" sldId="458"/>
            <ac:spMk id="41" creationId="{40E348AA-D274-4E4E-9086-F4A4DA169ECF}"/>
          </ac:spMkLst>
        </pc:spChg>
        <pc:spChg chg="add mod topLvl">
          <ac:chgData name="Zhuang Zirui" userId="51f039c14a05af7b" providerId="LiveId" clId="{9DF2506D-283B-4F59-9BC3-3A9D9D190753}" dt="2019-12-10T10:57:58.582" v="6686" actId="165"/>
          <ac:spMkLst>
            <pc:docMk/>
            <pc:sldMk cId="2860014096" sldId="458"/>
            <ac:spMk id="42" creationId="{72CA5BCB-6618-44FD-98C5-056966EA4900}"/>
          </ac:spMkLst>
        </pc:spChg>
        <pc:spChg chg="add mod topLvl">
          <ac:chgData name="Zhuang Zirui" userId="51f039c14a05af7b" providerId="LiveId" clId="{9DF2506D-283B-4F59-9BC3-3A9D9D190753}" dt="2019-12-10T10:57:58.582" v="6686" actId="165"/>
          <ac:spMkLst>
            <pc:docMk/>
            <pc:sldMk cId="2860014096" sldId="458"/>
            <ac:spMk id="43" creationId="{7019B5AB-9A09-47F2-B528-D44E15ADE1DB}"/>
          </ac:spMkLst>
        </pc:spChg>
        <pc:spChg chg="add mod topLvl">
          <ac:chgData name="Zhuang Zirui" userId="51f039c14a05af7b" providerId="LiveId" clId="{9DF2506D-283B-4F59-9BC3-3A9D9D190753}" dt="2019-12-10T10:57:58.582" v="6686" actId="165"/>
          <ac:spMkLst>
            <pc:docMk/>
            <pc:sldMk cId="2860014096" sldId="458"/>
            <ac:spMk id="44" creationId="{F1E90394-124F-4865-9372-DCD82EDD6D9E}"/>
          </ac:spMkLst>
        </pc:spChg>
        <pc:spChg chg="add mod topLvl">
          <ac:chgData name="Zhuang Zirui" userId="51f039c14a05af7b" providerId="LiveId" clId="{9DF2506D-283B-4F59-9BC3-3A9D9D190753}" dt="2019-12-10T10:57:58.582" v="6686" actId="165"/>
          <ac:spMkLst>
            <pc:docMk/>
            <pc:sldMk cId="2860014096" sldId="458"/>
            <ac:spMk id="45" creationId="{16BD96AA-76E7-426C-B584-738E768F9D38}"/>
          </ac:spMkLst>
        </pc:spChg>
        <pc:spChg chg="add mod topLvl">
          <ac:chgData name="Zhuang Zirui" userId="51f039c14a05af7b" providerId="LiveId" clId="{9DF2506D-283B-4F59-9BC3-3A9D9D190753}" dt="2019-12-10T10:57:58.582" v="6686" actId="165"/>
          <ac:spMkLst>
            <pc:docMk/>
            <pc:sldMk cId="2860014096" sldId="458"/>
            <ac:spMk id="46" creationId="{42442907-8E5B-4A25-BC05-C3342EF67C62}"/>
          </ac:spMkLst>
        </pc:spChg>
        <pc:spChg chg="add mod topLvl">
          <ac:chgData name="Zhuang Zirui" userId="51f039c14a05af7b" providerId="LiveId" clId="{9DF2506D-283B-4F59-9BC3-3A9D9D190753}" dt="2019-12-10T10:57:58.582" v="6686" actId="165"/>
          <ac:spMkLst>
            <pc:docMk/>
            <pc:sldMk cId="2860014096" sldId="458"/>
            <ac:spMk id="47" creationId="{DE802503-221F-4689-9D71-05D21CCB78BB}"/>
          </ac:spMkLst>
        </pc:spChg>
        <pc:spChg chg="add mod topLvl">
          <ac:chgData name="Zhuang Zirui" userId="51f039c14a05af7b" providerId="LiveId" clId="{9DF2506D-283B-4F59-9BC3-3A9D9D190753}" dt="2019-12-10T10:57:58.582" v="6686" actId="165"/>
          <ac:spMkLst>
            <pc:docMk/>
            <pc:sldMk cId="2860014096" sldId="458"/>
            <ac:spMk id="48" creationId="{325F5719-FB53-4BC8-AC9C-C884BE677AB6}"/>
          </ac:spMkLst>
        </pc:spChg>
        <pc:spChg chg="add mod topLvl">
          <ac:chgData name="Zhuang Zirui" userId="51f039c14a05af7b" providerId="LiveId" clId="{9DF2506D-283B-4F59-9BC3-3A9D9D190753}" dt="2019-12-10T10:57:58.582" v="6686" actId="165"/>
          <ac:spMkLst>
            <pc:docMk/>
            <pc:sldMk cId="2860014096" sldId="458"/>
            <ac:spMk id="49" creationId="{EF32102D-3788-471C-89A9-83D82CEF4A7B}"/>
          </ac:spMkLst>
        </pc:spChg>
        <pc:spChg chg="add mod topLvl">
          <ac:chgData name="Zhuang Zirui" userId="51f039c14a05af7b" providerId="LiveId" clId="{9DF2506D-283B-4F59-9BC3-3A9D9D190753}" dt="2019-12-10T10:57:58.582" v="6686" actId="165"/>
          <ac:spMkLst>
            <pc:docMk/>
            <pc:sldMk cId="2860014096" sldId="458"/>
            <ac:spMk id="50" creationId="{19C9AA9B-ED32-40B8-8325-7E6C3E9641DF}"/>
          </ac:spMkLst>
        </pc:spChg>
        <pc:spChg chg="add mod topLvl">
          <ac:chgData name="Zhuang Zirui" userId="51f039c14a05af7b" providerId="LiveId" clId="{9DF2506D-283B-4F59-9BC3-3A9D9D190753}" dt="2019-12-10T10:57:58.582" v="6686" actId="165"/>
          <ac:spMkLst>
            <pc:docMk/>
            <pc:sldMk cId="2860014096" sldId="458"/>
            <ac:spMk id="51" creationId="{851432EF-18D4-456F-B1D9-FF81B7609B31}"/>
          </ac:spMkLst>
        </pc:spChg>
        <pc:spChg chg="add mod topLvl">
          <ac:chgData name="Zhuang Zirui" userId="51f039c14a05af7b" providerId="LiveId" clId="{9DF2506D-283B-4F59-9BC3-3A9D9D190753}" dt="2019-12-10T10:57:58.582" v="6686" actId="165"/>
          <ac:spMkLst>
            <pc:docMk/>
            <pc:sldMk cId="2860014096" sldId="458"/>
            <ac:spMk id="52" creationId="{F2FD253F-78CB-495F-97A1-56EFB309DF7D}"/>
          </ac:spMkLst>
        </pc:spChg>
        <pc:spChg chg="add mod topLvl">
          <ac:chgData name="Zhuang Zirui" userId="51f039c14a05af7b" providerId="LiveId" clId="{9DF2506D-283B-4F59-9BC3-3A9D9D190753}" dt="2019-12-10T10:57:58.582" v="6686" actId="165"/>
          <ac:spMkLst>
            <pc:docMk/>
            <pc:sldMk cId="2860014096" sldId="458"/>
            <ac:spMk id="53" creationId="{EBC94078-E8F6-42E6-A7F1-06F86F596791}"/>
          </ac:spMkLst>
        </pc:spChg>
        <pc:spChg chg="add mod topLvl">
          <ac:chgData name="Zhuang Zirui" userId="51f039c14a05af7b" providerId="LiveId" clId="{9DF2506D-283B-4F59-9BC3-3A9D9D190753}" dt="2019-12-10T10:57:58.582" v="6686" actId="165"/>
          <ac:spMkLst>
            <pc:docMk/>
            <pc:sldMk cId="2860014096" sldId="458"/>
            <ac:spMk id="54" creationId="{7773E375-5159-41A0-BFE0-321CB95DB33B}"/>
          </ac:spMkLst>
        </pc:spChg>
        <pc:spChg chg="add mod topLvl">
          <ac:chgData name="Zhuang Zirui" userId="51f039c14a05af7b" providerId="LiveId" clId="{9DF2506D-283B-4F59-9BC3-3A9D9D190753}" dt="2019-12-10T10:57:58.582" v="6686" actId="165"/>
          <ac:spMkLst>
            <pc:docMk/>
            <pc:sldMk cId="2860014096" sldId="458"/>
            <ac:spMk id="55" creationId="{06C4D214-E2CE-4FF8-867E-32ED9874BA26}"/>
          </ac:spMkLst>
        </pc:spChg>
        <pc:spChg chg="add mod topLvl">
          <ac:chgData name="Zhuang Zirui" userId="51f039c14a05af7b" providerId="LiveId" clId="{9DF2506D-283B-4F59-9BC3-3A9D9D190753}" dt="2019-12-10T10:57:58.582" v="6686" actId="165"/>
          <ac:spMkLst>
            <pc:docMk/>
            <pc:sldMk cId="2860014096" sldId="458"/>
            <ac:spMk id="56" creationId="{3056B8F8-DEB9-4F1C-B7E7-655601800742}"/>
          </ac:spMkLst>
        </pc:spChg>
        <pc:spChg chg="add mod topLvl">
          <ac:chgData name="Zhuang Zirui" userId="51f039c14a05af7b" providerId="LiveId" clId="{9DF2506D-283B-4F59-9BC3-3A9D9D190753}" dt="2019-12-10T10:57:58.582" v="6686" actId="165"/>
          <ac:spMkLst>
            <pc:docMk/>
            <pc:sldMk cId="2860014096" sldId="458"/>
            <ac:spMk id="57" creationId="{808B72DE-FADA-41EE-97E1-F69187F6C594}"/>
          </ac:spMkLst>
        </pc:spChg>
        <pc:spChg chg="add mod topLvl">
          <ac:chgData name="Zhuang Zirui" userId="51f039c14a05af7b" providerId="LiveId" clId="{9DF2506D-283B-4F59-9BC3-3A9D9D190753}" dt="2019-12-10T10:57:58.582" v="6686" actId="165"/>
          <ac:spMkLst>
            <pc:docMk/>
            <pc:sldMk cId="2860014096" sldId="458"/>
            <ac:spMk id="58" creationId="{92B41062-A186-495B-886D-2DA380285CA0}"/>
          </ac:spMkLst>
        </pc:spChg>
        <pc:spChg chg="add mod topLvl">
          <ac:chgData name="Zhuang Zirui" userId="51f039c14a05af7b" providerId="LiveId" clId="{9DF2506D-283B-4F59-9BC3-3A9D9D190753}" dt="2019-12-10T10:57:58.582" v="6686" actId="165"/>
          <ac:spMkLst>
            <pc:docMk/>
            <pc:sldMk cId="2860014096" sldId="458"/>
            <ac:spMk id="59" creationId="{68CFA295-02D9-4CD8-A8FA-65942AE14523}"/>
          </ac:spMkLst>
        </pc:spChg>
        <pc:spChg chg="add mod topLvl">
          <ac:chgData name="Zhuang Zirui" userId="51f039c14a05af7b" providerId="LiveId" clId="{9DF2506D-283B-4F59-9BC3-3A9D9D190753}" dt="2019-12-10T10:57:58.582" v="6686" actId="165"/>
          <ac:spMkLst>
            <pc:docMk/>
            <pc:sldMk cId="2860014096" sldId="458"/>
            <ac:spMk id="60" creationId="{AD2BE725-202E-4BFD-9392-521B7E367489}"/>
          </ac:spMkLst>
        </pc:spChg>
        <pc:spChg chg="add mod topLvl">
          <ac:chgData name="Zhuang Zirui" userId="51f039c14a05af7b" providerId="LiveId" clId="{9DF2506D-283B-4F59-9BC3-3A9D9D190753}" dt="2019-12-10T10:57:58.582" v="6686" actId="165"/>
          <ac:spMkLst>
            <pc:docMk/>
            <pc:sldMk cId="2860014096" sldId="458"/>
            <ac:spMk id="61" creationId="{3B53E706-517A-4328-B60D-55BE0825345D}"/>
          </ac:spMkLst>
        </pc:spChg>
        <pc:spChg chg="add mod topLvl">
          <ac:chgData name="Zhuang Zirui" userId="51f039c14a05af7b" providerId="LiveId" clId="{9DF2506D-283B-4F59-9BC3-3A9D9D190753}" dt="2019-12-10T10:57:58.582" v="6686" actId="165"/>
          <ac:spMkLst>
            <pc:docMk/>
            <pc:sldMk cId="2860014096" sldId="458"/>
            <ac:spMk id="62" creationId="{16FC3D21-DBFC-4F22-9ADE-590E2DDEF0DC}"/>
          </ac:spMkLst>
        </pc:spChg>
        <pc:spChg chg="add mod topLvl">
          <ac:chgData name="Zhuang Zirui" userId="51f039c14a05af7b" providerId="LiveId" clId="{9DF2506D-283B-4F59-9BC3-3A9D9D190753}" dt="2019-12-10T10:57:58.582" v="6686" actId="165"/>
          <ac:spMkLst>
            <pc:docMk/>
            <pc:sldMk cId="2860014096" sldId="458"/>
            <ac:spMk id="63" creationId="{1FA30D6E-2544-476A-A2DA-11E2AE9A8919}"/>
          </ac:spMkLst>
        </pc:spChg>
        <pc:spChg chg="add mod topLvl">
          <ac:chgData name="Zhuang Zirui" userId="51f039c14a05af7b" providerId="LiveId" clId="{9DF2506D-283B-4F59-9BC3-3A9D9D190753}" dt="2019-12-10T10:57:58.582" v="6686" actId="165"/>
          <ac:spMkLst>
            <pc:docMk/>
            <pc:sldMk cId="2860014096" sldId="458"/>
            <ac:spMk id="64" creationId="{D8A0D5F6-C037-4C30-AFFE-C3C73F46701F}"/>
          </ac:spMkLst>
        </pc:spChg>
        <pc:spChg chg="add mod topLvl">
          <ac:chgData name="Zhuang Zirui" userId="51f039c14a05af7b" providerId="LiveId" clId="{9DF2506D-283B-4F59-9BC3-3A9D9D190753}" dt="2019-12-10T10:57:58.582" v="6686" actId="165"/>
          <ac:spMkLst>
            <pc:docMk/>
            <pc:sldMk cId="2860014096" sldId="458"/>
            <ac:spMk id="65" creationId="{0A037646-2743-4325-AF05-D8F926C1B4D4}"/>
          </ac:spMkLst>
        </pc:spChg>
        <pc:spChg chg="add mod topLvl">
          <ac:chgData name="Zhuang Zirui" userId="51f039c14a05af7b" providerId="LiveId" clId="{9DF2506D-283B-4F59-9BC3-3A9D9D190753}" dt="2019-12-10T10:57:58.582" v="6686" actId="165"/>
          <ac:spMkLst>
            <pc:docMk/>
            <pc:sldMk cId="2860014096" sldId="458"/>
            <ac:spMk id="66" creationId="{E0D0BFB1-BF3D-4E7B-AC15-0D8EE77A3837}"/>
          </ac:spMkLst>
        </pc:spChg>
        <pc:spChg chg="add mod topLvl">
          <ac:chgData name="Zhuang Zirui" userId="51f039c14a05af7b" providerId="LiveId" clId="{9DF2506D-283B-4F59-9BC3-3A9D9D190753}" dt="2019-12-10T10:57:58.582" v="6686" actId="165"/>
          <ac:spMkLst>
            <pc:docMk/>
            <pc:sldMk cId="2860014096" sldId="458"/>
            <ac:spMk id="67" creationId="{093406CE-1BF2-49A2-90DB-A69449B65CB7}"/>
          </ac:spMkLst>
        </pc:spChg>
        <pc:spChg chg="add mod topLvl">
          <ac:chgData name="Zhuang Zirui" userId="51f039c14a05af7b" providerId="LiveId" clId="{9DF2506D-283B-4F59-9BC3-3A9D9D190753}" dt="2019-12-10T10:57:58.582" v="6686" actId="165"/>
          <ac:spMkLst>
            <pc:docMk/>
            <pc:sldMk cId="2860014096" sldId="458"/>
            <ac:spMk id="68" creationId="{E164F699-3EF0-4654-8968-F6EA49F75960}"/>
          </ac:spMkLst>
        </pc:spChg>
        <pc:spChg chg="add mod topLvl">
          <ac:chgData name="Zhuang Zirui" userId="51f039c14a05af7b" providerId="LiveId" clId="{9DF2506D-283B-4F59-9BC3-3A9D9D190753}" dt="2019-12-10T10:57:58.582" v="6686" actId="165"/>
          <ac:spMkLst>
            <pc:docMk/>
            <pc:sldMk cId="2860014096" sldId="458"/>
            <ac:spMk id="69" creationId="{68CC5FF1-FDE8-4390-986B-0631CE18DDE9}"/>
          </ac:spMkLst>
        </pc:spChg>
        <pc:spChg chg="add mod topLvl">
          <ac:chgData name="Zhuang Zirui" userId="51f039c14a05af7b" providerId="LiveId" clId="{9DF2506D-283B-4F59-9BC3-3A9D9D190753}" dt="2019-12-10T10:57:58.582" v="6686" actId="165"/>
          <ac:spMkLst>
            <pc:docMk/>
            <pc:sldMk cId="2860014096" sldId="458"/>
            <ac:spMk id="70" creationId="{88129E89-FAC5-489E-A2A4-457B7D819EC1}"/>
          </ac:spMkLst>
        </pc:spChg>
        <pc:spChg chg="add mod topLvl">
          <ac:chgData name="Zhuang Zirui" userId="51f039c14a05af7b" providerId="LiveId" clId="{9DF2506D-283B-4F59-9BC3-3A9D9D190753}" dt="2019-12-10T10:57:58.582" v="6686" actId="165"/>
          <ac:spMkLst>
            <pc:docMk/>
            <pc:sldMk cId="2860014096" sldId="458"/>
            <ac:spMk id="71" creationId="{C88CB0E4-4662-41B4-A589-2A0AB169612F}"/>
          </ac:spMkLst>
        </pc:spChg>
        <pc:spChg chg="add mod topLvl">
          <ac:chgData name="Zhuang Zirui" userId="51f039c14a05af7b" providerId="LiveId" clId="{9DF2506D-283B-4F59-9BC3-3A9D9D190753}" dt="2019-12-10T10:57:58.582" v="6686" actId="165"/>
          <ac:spMkLst>
            <pc:docMk/>
            <pc:sldMk cId="2860014096" sldId="458"/>
            <ac:spMk id="72" creationId="{D182D425-A02C-4072-9E4A-719EE85A94C0}"/>
          </ac:spMkLst>
        </pc:spChg>
        <pc:spChg chg="add mod topLvl">
          <ac:chgData name="Zhuang Zirui" userId="51f039c14a05af7b" providerId="LiveId" clId="{9DF2506D-283B-4F59-9BC3-3A9D9D190753}" dt="2019-12-10T10:57:58.582" v="6686" actId="165"/>
          <ac:spMkLst>
            <pc:docMk/>
            <pc:sldMk cId="2860014096" sldId="458"/>
            <ac:spMk id="73" creationId="{70BEC8A5-A09D-4F42-8E0E-D05B9D568302}"/>
          </ac:spMkLst>
        </pc:spChg>
        <pc:spChg chg="add mod topLvl">
          <ac:chgData name="Zhuang Zirui" userId="51f039c14a05af7b" providerId="LiveId" clId="{9DF2506D-283B-4F59-9BC3-3A9D9D190753}" dt="2019-12-10T10:57:58.582" v="6686" actId="165"/>
          <ac:spMkLst>
            <pc:docMk/>
            <pc:sldMk cId="2860014096" sldId="458"/>
            <ac:spMk id="74" creationId="{33830D66-A837-4BAD-B38E-6666605E21C1}"/>
          </ac:spMkLst>
        </pc:spChg>
        <pc:spChg chg="add mod topLvl">
          <ac:chgData name="Zhuang Zirui" userId="51f039c14a05af7b" providerId="LiveId" clId="{9DF2506D-283B-4F59-9BC3-3A9D9D190753}" dt="2019-12-10T10:57:58.582" v="6686" actId="165"/>
          <ac:spMkLst>
            <pc:docMk/>
            <pc:sldMk cId="2860014096" sldId="458"/>
            <ac:spMk id="75" creationId="{66E1DF7A-0BF5-431A-A425-1AD8FFB6157A}"/>
          </ac:spMkLst>
        </pc:spChg>
        <pc:spChg chg="add mod topLvl">
          <ac:chgData name="Zhuang Zirui" userId="51f039c14a05af7b" providerId="LiveId" clId="{9DF2506D-283B-4F59-9BC3-3A9D9D190753}" dt="2019-12-10T10:57:58.582" v="6686" actId="165"/>
          <ac:spMkLst>
            <pc:docMk/>
            <pc:sldMk cId="2860014096" sldId="458"/>
            <ac:spMk id="76" creationId="{94CFF64A-69A5-4EDB-A94E-FC7C61FFEF3A}"/>
          </ac:spMkLst>
        </pc:spChg>
        <pc:spChg chg="add mod topLvl">
          <ac:chgData name="Zhuang Zirui" userId="51f039c14a05af7b" providerId="LiveId" clId="{9DF2506D-283B-4F59-9BC3-3A9D9D190753}" dt="2019-12-10T10:57:58.582" v="6686" actId="165"/>
          <ac:spMkLst>
            <pc:docMk/>
            <pc:sldMk cId="2860014096" sldId="458"/>
            <ac:spMk id="77" creationId="{31880462-685B-4B5C-9AB8-324FB9169D2E}"/>
          </ac:spMkLst>
        </pc:spChg>
        <pc:spChg chg="mod">
          <ac:chgData name="Zhuang Zirui" userId="51f039c14a05af7b" providerId="LiveId" clId="{9DF2506D-283B-4F59-9BC3-3A9D9D190753}" dt="2019-12-10T10:52:21.687" v="6660" actId="2711"/>
          <ac:spMkLst>
            <pc:docMk/>
            <pc:sldMk cId="2860014096" sldId="458"/>
            <ac:spMk id="81" creationId="{91967492-3A90-459E-A34E-8731F6D45E56}"/>
          </ac:spMkLst>
        </pc:spChg>
        <pc:spChg chg="mod">
          <ac:chgData name="Zhuang Zirui" userId="51f039c14a05af7b" providerId="LiveId" clId="{9DF2506D-283B-4F59-9BC3-3A9D9D190753}" dt="2019-12-10T10:52:21.687" v="6660" actId="2711"/>
          <ac:spMkLst>
            <pc:docMk/>
            <pc:sldMk cId="2860014096" sldId="458"/>
            <ac:spMk id="83" creationId="{498DF341-CD8D-4C0D-8757-3C725A5A71C5}"/>
          </ac:spMkLst>
        </pc:spChg>
        <pc:spChg chg="mod">
          <ac:chgData name="Zhuang Zirui" userId="51f039c14a05af7b" providerId="LiveId" clId="{9DF2506D-283B-4F59-9BC3-3A9D9D190753}" dt="2019-12-10T10:52:21.687" v="6660" actId="2711"/>
          <ac:spMkLst>
            <pc:docMk/>
            <pc:sldMk cId="2860014096" sldId="458"/>
            <ac:spMk id="85" creationId="{C92769EE-891F-4182-9AA0-08F862E683E6}"/>
          </ac:spMkLst>
        </pc:spChg>
        <pc:spChg chg="mod">
          <ac:chgData name="Zhuang Zirui" userId="51f039c14a05af7b" providerId="LiveId" clId="{9DF2506D-283B-4F59-9BC3-3A9D9D190753}" dt="2019-12-10T10:52:21.687" v="6660" actId="2711"/>
          <ac:spMkLst>
            <pc:docMk/>
            <pc:sldMk cId="2860014096" sldId="458"/>
            <ac:spMk id="87" creationId="{4F9D130A-EDE0-4ED5-9F09-DC0A935C0516}"/>
          </ac:spMkLst>
        </pc:spChg>
        <pc:grpChg chg="add del mod">
          <ac:chgData name="Zhuang Zirui" userId="51f039c14a05af7b" providerId="LiveId" clId="{9DF2506D-283B-4F59-9BC3-3A9D9D190753}" dt="2019-12-10T10:57:58.582" v="6686" actId="165"/>
          <ac:grpSpMkLst>
            <pc:docMk/>
            <pc:sldMk cId="2860014096" sldId="458"/>
            <ac:grpSpMk id="78" creationId="{77D027C5-9B0C-4B6E-AED4-54E34222F20E}"/>
          </ac:grpSpMkLst>
        </pc:grpChg>
        <pc:grpChg chg="add mod">
          <ac:chgData name="Zhuang Zirui" userId="51f039c14a05af7b" providerId="LiveId" clId="{9DF2506D-283B-4F59-9BC3-3A9D9D190753}" dt="2019-12-10T10:52:29.309" v="6661" actId="1076"/>
          <ac:grpSpMkLst>
            <pc:docMk/>
            <pc:sldMk cId="2860014096" sldId="458"/>
            <ac:grpSpMk id="79" creationId="{2F57B621-8259-40D7-87FD-EE72013D7950}"/>
          </ac:grpSpMkLst>
        </pc:grpChg>
      </pc:sldChg>
      <pc:sldChg chg="addSp delSp modSp add modAnim">
        <pc:chgData name="Zhuang Zirui" userId="51f039c14a05af7b" providerId="LiveId" clId="{9DF2506D-283B-4F59-9BC3-3A9D9D190753}" dt="2019-12-10T12:12:59.696" v="7517" actId="20577"/>
        <pc:sldMkLst>
          <pc:docMk/>
          <pc:sldMk cId="2514866041" sldId="459"/>
        </pc:sldMkLst>
        <pc:spChg chg="del">
          <ac:chgData name="Zhuang Zirui" userId="51f039c14a05af7b" providerId="LiveId" clId="{9DF2506D-283B-4F59-9BC3-3A9D9D190753}" dt="2019-12-10T10:51:52.741" v="6656" actId="478"/>
          <ac:spMkLst>
            <pc:docMk/>
            <pc:sldMk cId="2514866041" sldId="459"/>
            <ac:spMk id="2" creationId="{C6396729-9572-479B-AA19-1495F5724CB5}"/>
          </ac:spMkLst>
        </pc:spChg>
        <pc:spChg chg="mod">
          <ac:chgData name="Zhuang Zirui" userId="51f039c14a05af7b" providerId="LiveId" clId="{9DF2506D-283B-4F59-9BC3-3A9D9D190753}" dt="2019-12-10T10:57:04.433" v="6685" actId="404"/>
          <ac:spMkLst>
            <pc:docMk/>
            <pc:sldMk cId="2514866041" sldId="459"/>
            <ac:spMk id="3" creationId="{3C00E01F-79ED-4CDB-9F65-06B464DCFE66}"/>
          </ac:spMkLst>
        </pc:spChg>
        <pc:spChg chg="add">
          <ac:chgData name="Zhuang Zirui" userId="51f039c14a05af7b" providerId="LiveId" clId="{9DF2506D-283B-4F59-9BC3-3A9D9D190753}" dt="2019-12-10T10:50:51.895" v="6644"/>
          <ac:spMkLst>
            <pc:docMk/>
            <pc:sldMk cId="2514866041" sldId="459"/>
            <ac:spMk id="44" creationId="{CAAB0605-8697-4CC6-8189-F191391B1EF3}"/>
          </ac:spMkLst>
        </pc:spChg>
        <pc:spChg chg="add">
          <ac:chgData name="Zhuang Zirui" userId="51f039c14a05af7b" providerId="LiveId" clId="{9DF2506D-283B-4F59-9BC3-3A9D9D190753}" dt="2019-12-10T10:50:51.895" v="6644"/>
          <ac:spMkLst>
            <pc:docMk/>
            <pc:sldMk cId="2514866041" sldId="459"/>
            <ac:spMk id="45" creationId="{9F35EEAF-FBC2-4FB6-A92E-530C11CA16EC}"/>
          </ac:spMkLst>
        </pc:spChg>
        <pc:spChg chg="add">
          <ac:chgData name="Zhuang Zirui" userId="51f039c14a05af7b" providerId="LiveId" clId="{9DF2506D-283B-4F59-9BC3-3A9D9D190753}" dt="2019-12-10T10:50:51.895" v="6644"/>
          <ac:spMkLst>
            <pc:docMk/>
            <pc:sldMk cId="2514866041" sldId="459"/>
            <ac:spMk id="46" creationId="{064F5902-2D58-46A8-A025-B0097CD9EA97}"/>
          </ac:spMkLst>
        </pc:spChg>
        <pc:spChg chg="add">
          <ac:chgData name="Zhuang Zirui" userId="51f039c14a05af7b" providerId="LiveId" clId="{9DF2506D-283B-4F59-9BC3-3A9D9D190753}" dt="2019-12-10T10:50:51.895" v="6644"/>
          <ac:spMkLst>
            <pc:docMk/>
            <pc:sldMk cId="2514866041" sldId="459"/>
            <ac:spMk id="47" creationId="{F61D0CC4-DE1F-41A9-9875-E9205F228E40}"/>
          </ac:spMkLst>
        </pc:spChg>
        <pc:spChg chg="add">
          <ac:chgData name="Zhuang Zirui" userId="51f039c14a05af7b" providerId="LiveId" clId="{9DF2506D-283B-4F59-9BC3-3A9D9D190753}" dt="2019-12-10T10:50:51.895" v="6644"/>
          <ac:spMkLst>
            <pc:docMk/>
            <pc:sldMk cId="2514866041" sldId="459"/>
            <ac:spMk id="48" creationId="{AC88935A-0A9E-46BB-BF99-64EA07F13676}"/>
          </ac:spMkLst>
        </pc:spChg>
        <pc:spChg chg="add mod">
          <ac:chgData name="Zhuang Zirui" userId="51f039c14a05af7b" providerId="LiveId" clId="{9DF2506D-283B-4F59-9BC3-3A9D9D190753}" dt="2019-12-10T10:52:10.168" v="6658" actId="255"/>
          <ac:spMkLst>
            <pc:docMk/>
            <pc:sldMk cId="2514866041" sldId="459"/>
            <ac:spMk id="49" creationId="{5A0E4870-0F9B-484C-9C2F-ED92BB01B831}"/>
          </ac:spMkLst>
        </pc:spChg>
        <pc:spChg chg="add mod">
          <ac:chgData name="Zhuang Zirui" userId="51f039c14a05af7b" providerId="LiveId" clId="{9DF2506D-283B-4F59-9BC3-3A9D9D190753}" dt="2019-12-10T10:52:10.168" v="6658" actId="255"/>
          <ac:spMkLst>
            <pc:docMk/>
            <pc:sldMk cId="2514866041" sldId="459"/>
            <ac:spMk id="50" creationId="{20DBE4EC-040E-4C6C-9A85-57E889EF2F38}"/>
          </ac:spMkLst>
        </pc:spChg>
        <pc:spChg chg="add mod">
          <ac:chgData name="Zhuang Zirui" userId="51f039c14a05af7b" providerId="LiveId" clId="{9DF2506D-283B-4F59-9BC3-3A9D9D190753}" dt="2019-12-10T10:52:10.168" v="6658" actId="255"/>
          <ac:spMkLst>
            <pc:docMk/>
            <pc:sldMk cId="2514866041" sldId="459"/>
            <ac:spMk id="51" creationId="{7544AD60-BCF5-48B1-9F24-4FB709C3201B}"/>
          </ac:spMkLst>
        </pc:spChg>
        <pc:spChg chg="add mod">
          <ac:chgData name="Zhuang Zirui" userId="51f039c14a05af7b" providerId="LiveId" clId="{9DF2506D-283B-4F59-9BC3-3A9D9D190753}" dt="2019-12-10T12:12:59.696" v="7517" actId="20577"/>
          <ac:spMkLst>
            <pc:docMk/>
            <pc:sldMk cId="2514866041" sldId="459"/>
            <ac:spMk id="52" creationId="{584BBB6A-EEA2-4CF6-B47E-4C0FCCA72303}"/>
          </ac:spMkLst>
        </pc:spChg>
        <pc:grpChg chg="add mod">
          <ac:chgData name="Zhuang Zirui" userId="51f039c14a05af7b" providerId="LiveId" clId="{9DF2506D-283B-4F59-9BC3-3A9D9D190753}" dt="2019-12-10T10:51:26.919" v="6650" actId="1076"/>
          <ac:grpSpMkLst>
            <pc:docMk/>
            <pc:sldMk cId="2514866041" sldId="459"/>
            <ac:grpSpMk id="7" creationId="{2C021AB6-4BED-4CF5-AB27-CC1756CFC054}"/>
          </ac:grpSpMkLst>
        </pc:grpChg>
        <pc:picChg chg="add">
          <ac:chgData name="Zhuang Zirui" userId="51f039c14a05af7b" providerId="LiveId" clId="{9DF2506D-283B-4F59-9BC3-3A9D9D190753}" dt="2019-12-10T10:50:51.895" v="6644"/>
          <ac:picMkLst>
            <pc:docMk/>
            <pc:sldMk cId="2514866041" sldId="459"/>
            <ac:picMk id="5" creationId="{CFE379C3-0E41-447C-BCCC-F20471904B9A}"/>
          </ac:picMkLst>
        </pc:picChg>
        <pc:picChg chg="add">
          <ac:chgData name="Zhuang Zirui" userId="51f039c14a05af7b" providerId="LiveId" clId="{9DF2506D-283B-4F59-9BC3-3A9D9D190753}" dt="2019-12-10T10:50:51.895" v="6644"/>
          <ac:picMkLst>
            <pc:docMk/>
            <pc:sldMk cId="2514866041" sldId="459"/>
            <ac:picMk id="6" creationId="{1AED9FA2-0BDA-4FAD-98C1-AC67EE5E85EF}"/>
          </ac:picMkLst>
        </pc:picChg>
      </pc:sldChg>
      <pc:sldChg chg="addSp delSp modSp add">
        <pc:chgData name="Zhuang Zirui" userId="51f039c14a05af7b" providerId="LiveId" clId="{9DF2506D-283B-4F59-9BC3-3A9D9D190753}" dt="2019-12-10T11:42:21.137" v="7257" actId="14100"/>
        <pc:sldMkLst>
          <pc:docMk/>
          <pc:sldMk cId="150718913" sldId="460"/>
        </pc:sldMkLst>
        <pc:spChg chg="add del mod">
          <ac:chgData name="Zhuang Zirui" userId="51f039c14a05af7b" providerId="LiveId" clId="{9DF2506D-283B-4F59-9BC3-3A9D9D190753}" dt="2019-12-10T11:42:21.137" v="7257" actId="14100"/>
          <ac:spMkLst>
            <pc:docMk/>
            <pc:sldMk cId="150718913" sldId="460"/>
            <ac:spMk id="2" creationId="{596BB238-130F-4B4C-89D3-B444495A8D4C}"/>
          </ac:spMkLst>
        </pc:spChg>
        <pc:spChg chg="mod">
          <ac:chgData name="Zhuang Zirui" userId="51f039c14a05af7b" providerId="LiveId" clId="{9DF2506D-283B-4F59-9BC3-3A9D9D190753}" dt="2019-12-10T11:31:47.077" v="6781" actId="20577"/>
          <ac:spMkLst>
            <pc:docMk/>
            <pc:sldMk cId="150718913" sldId="460"/>
            <ac:spMk id="3" creationId="{6047D0F2-A9B4-41FE-B764-E1591D3716F0}"/>
          </ac:spMkLst>
        </pc:spChg>
        <pc:spChg chg="add mod">
          <ac:chgData name="Zhuang Zirui" userId="51f039c14a05af7b" providerId="LiveId" clId="{9DF2506D-283B-4F59-9BC3-3A9D9D190753}" dt="2019-12-10T11:33:58.252" v="6804" actId="164"/>
          <ac:spMkLst>
            <pc:docMk/>
            <pc:sldMk cId="150718913" sldId="460"/>
            <ac:spMk id="5" creationId="{BD177F96-95E1-4D72-8FEA-3EC0FCF90360}"/>
          </ac:spMkLst>
        </pc:spChg>
        <pc:spChg chg="add del mod">
          <ac:chgData name="Zhuang Zirui" userId="51f039c14a05af7b" providerId="LiveId" clId="{9DF2506D-283B-4F59-9BC3-3A9D9D190753}" dt="2019-12-10T11:32:26.964" v="6784"/>
          <ac:spMkLst>
            <pc:docMk/>
            <pc:sldMk cId="150718913" sldId="460"/>
            <ac:spMk id="6" creationId="{7756817E-777B-4D9F-8515-B93771F86853}"/>
          </ac:spMkLst>
        </pc:spChg>
        <pc:spChg chg="add mod">
          <ac:chgData name="Zhuang Zirui" userId="51f039c14a05af7b" providerId="LiveId" clId="{9DF2506D-283B-4F59-9BC3-3A9D9D190753}" dt="2019-12-10T11:33:58.252" v="6804" actId="164"/>
          <ac:spMkLst>
            <pc:docMk/>
            <pc:sldMk cId="150718913" sldId="460"/>
            <ac:spMk id="7" creationId="{F03A6AA1-B307-400C-823B-3781CB3BCA49}"/>
          </ac:spMkLst>
        </pc:spChg>
        <pc:spChg chg="add mod">
          <ac:chgData name="Zhuang Zirui" userId="51f039c14a05af7b" providerId="LiveId" clId="{9DF2506D-283B-4F59-9BC3-3A9D9D190753}" dt="2019-12-10T11:33:58.252" v="6804" actId="164"/>
          <ac:spMkLst>
            <pc:docMk/>
            <pc:sldMk cId="150718913" sldId="460"/>
            <ac:spMk id="8" creationId="{BD646EA2-EB89-4834-8300-71851DAD4E7E}"/>
          </ac:spMkLst>
        </pc:spChg>
        <pc:spChg chg="add mod">
          <ac:chgData name="Zhuang Zirui" userId="51f039c14a05af7b" providerId="LiveId" clId="{9DF2506D-283B-4F59-9BC3-3A9D9D190753}" dt="2019-12-10T11:33:58.252" v="6804" actId="164"/>
          <ac:spMkLst>
            <pc:docMk/>
            <pc:sldMk cId="150718913" sldId="460"/>
            <ac:spMk id="9" creationId="{1700806F-DA65-403E-A20C-14FAEB032474}"/>
          </ac:spMkLst>
        </pc:spChg>
        <pc:spChg chg="add mod">
          <ac:chgData name="Zhuang Zirui" userId="51f039c14a05af7b" providerId="LiveId" clId="{9DF2506D-283B-4F59-9BC3-3A9D9D190753}" dt="2019-12-10T11:33:58.252" v="6804" actId="164"/>
          <ac:spMkLst>
            <pc:docMk/>
            <pc:sldMk cId="150718913" sldId="460"/>
            <ac:spMk id="10" creationId="{F549198B-E04D-4717-8317-E735AC0BD5A5}"/>
          </ac:spMkLst>
        </pc:spChg>
        <pc:spChg chg="add mod">
          <ac:chgData name="Zhuang Zirui" userId="51f039c14a05af7b" providerId="LiveId" clId="{9DF2506D-283B-4F59-9BC3-3A9D9D190753}" dt="2019-12-10T11:33:58.252" v="6804" actId="164"/>
          <ac:spMkLst>
            <pc:docMk/>
            <pc:sldMk cId="150718913" sldId="460"/>
            <ac:spMk id="11" creationId="{4228620F-0C8F-407E-93D6-455BCE710136}"/>
          </ac:spMkLst>
        </pc:spChg>
        <pc:spChg chg="add mod">
          <ac:chgData name="Zhuang Zirui" userId="51f039c14a05af7b" providerId="LiveId" clId="{9DF2506D-283B-4F59-9BC3-3A9D9D190753}" dt="2019-12-10T11:37:10.612" v="6862" actId="164"/>
          <ac:spMkLst>
            <pc:docMk/>
            <pc:sldMk cId="150718913" sldId="460"/>
            <ac:spMk id="33" creationId="{AEAFF5F3-13A8-4A88-90E4-0217F96BAC4C}"/>
          </ac:spMkLst>
        </pc:spChg>
        <pc:spChg chg="add mod">
          <ac:chgData name="Zhuang Zirui" userId="51f039c14a05af7b" providerId="LiveId" clId="{9DF2506D-283B-4F59-9BC3-3A9D9D190753}" dt="2019-12-10T11:37:10.612" v="6862" actId="164"/>
          <ac:spMkLst>
            <pc:docMk/>
            <pc:sldMk cId="150718913" sldId="460"/>
            <ac:spMk id="34" creationId="{1553E4D0-9A60-4965-9283-FCAE69C197BA}"/>
          </ac:spMkLst>
        </pc:spChg>
        <pc:spChg chg="add mod">
          <ac:chgData name="Zhuang Zirui" userId="51f039c14a05af7b" providerId="LiveId" clId="{9DF2506D-283B-4F59-9BC3-3A9D9D190753}" dt="2019-12-10T11:37:10.612" v="6862" actId="164"/>
          <ac:spMkLst>
            <pc:docMk/>
            <pc:sldMk cId="150718913" sldId="460"/>
            <ac:spMk id="35" creationId="{D376D7A5-8B35-4D1D-B81F-BBD36684DA30}"/>
          </ac:spMkLst>
        </pc:spChg>
        <pc:spChg chg="add mod">
          <ac:chgData name="Zhuang Zirui" userId="51f039c14a05af7b" providerId="LiveId" clId="{9DF2506D-283B-4F59-9BC3-3A9D9D190753}" dt="2019-12-10T11:37:10.612" v="6862" actId="164"/>
          <ac:spMkLst>
            <pc:docMk/>
            <pc:sldMk cId="150718913" sldId="460"/>
            <ac:spMk id="36" creationId="{1A0AAFD0-DAA4-4C33-A95F-5C23F92CED6B}"/>
          </ac:spMkLst>
        </pc:spChg>
        <pc:spChg chg="add mod">
          <ac:chgData name="Zhuang Zirui" userId="51f039c14a05af7b" providerId="LiveId" clId="{9DF2506D-283B-4F59-9BC3-3A9D9D190753}" dt="2019-12-10T11:37:10.612" v="6862" actId="164"/>
          <ac:spMkLst>
            <pc:docMk/>
            <pc:sldMk cId="150718913" sldId="460"/>
            <ac:spMk id="37" creationId="{D27E6AC6-E77C-448A-84EF-7A1AD8070449}"/>
          </ac:spMkLst>
        </pc:spChg>
        <pc:spChg chg="add mod">
          <ac:chgData name="Zhuang Zirui" userId="51f039c14a05af7b" providerId="LiveId" clId="{9DF2506D-283B-4F59-9BC3-3A9D9D190753}" dt="2019-12-10T11:37:10.612" v="6862" actId="164"/>
          <ac:spMkLst>
            <pc:docMk/>
            <pc:sldMk cId="150718913" sldId="460"/>
            <ac:spMk id="38" creationId="{55BD7310-423F-4303-A972-8682BDB220A4}"/>
          </ac:spMkLst>
        </pc:spChg>
        <pc:spChg chg="add mod">
          <ac:chgData name="Zhuang Zirui" userId="51f039c14a05af7b" providerId="LiveId" clId="{9DF2506D-283B-4F59-9BC3-3A9D9D190753}" dt="2019-12-10T11:37:10.612" v="6862" actId="164"/>
          <ac:spMkLst>
            <pc:docMk/>
            <pc:sldMk cId="150718913" sldId="460"/>
            <ac:spMk id="39" creationId="{95D8E268-944E-4386-81EA-268600B969E6}"/>
          </ac:spMkLst>
        </pc:spChg>
        <pc:spChg chg="add mod">
          <ac:chgData name="Zhuang Zirui" userId="51f039c14a05af7b" providerId="LiveId" clId="{9DF2506D-283B-4F59-9BC3-3A9D9D190753}" dt="2019-12-10T11:37:10.612" v="6862" actId="164"/>
          <ac:spMkLst>
            <pc:docMk/>
            <pc:sldMk cId="150718913" sldId="460"/>
            <ac:spMk id="40" creationId="{A5861AA5-E737-44A0-A307-D5A927D9BC42}"/>
          </ac:spMkLst>
        </pc:spChg>
        <pc:spChg chg="add mod">
          <ac:chgData name="Zhuang Zirui" userId="51f039c14a05af7b" providerId="LiveId" clId="{9DF2506D-283B-4F59-9BC3-3A9D9D190753}" dt="2019-12-10T11:37:10.612" v="6862" actId="164"/>
          <ac:spMkLst>
            <pc:docMk/>
            <pc:sldMk cId="150718913" sldId="460"/>
            <ac:spMk id="41" creationId="{C241C5FA-C17F-4C79-9981-5510A1694807}"/>
          </ac:spMkLst>
        </pc:spChg>
        <pc:grpChg chg="add mod">
          <ac:chgData name="Zhuang Zirui" userId="51f039c14a05af7b" providerId="LiveId" clId="{9DF2506D-283B-4F59-9BC3-3A9D9D190753}" dt="2019-12-10T11:37:10.612" v="6862" actId="164"/>
          <ac:grpSpMkLst>
            <pc:docMk/>
            <pc:sldMk cId="150718913" sldId="460"/>
            <ac:grpSpMk id="32" creationId="{A97EAC1D-E8EF-4074-90AA-F96A44BEACA2}"/>
          </ac:grpSpMkLst>
        </pc:grpChg>
        <pc:grpChg chg="add mod">
          <ac:chgData name="Zhuang Zirui" userId="51f039c14a05af7b" providerId="LiveId" clId="{9DF2506D-283B-4F59-9BC3-3A9D9D190753}" dt="2019-12-10T11:42:16.501" v="7256" actId="1076"/>
          <ac:grpSpMkLst>
            <pc:docMk/>
            <pc:sldMk cId="150718913" sldId="460"/>
            <ac:grpSpMk id="42" creationId="{EA87CF36-8837-4405-AD7D-368BECCB8B41}"/>
          </ac:grpSpMkLst>
        </pc:grpChg>
        <pc:cxnChg chg="add mod">
          <ac:chgData name="Zhuang Zirui" userId="51f039c14a05af7b" providerId="LiveId" clId="{9DF2506D-283B-4F59-9BC3-3A9D9D190753}" dt="2019-12-10T11:33:58.252" v="6804" actId="164"/>
          <ac:cxnSpMkLst>
            <pc:docMk/>
            <pc:sldMk cId="150718913" sldId="460"/>
            <ac:cxnSpMk id="13" creationId="{063686EA-96B0-487E-92F6-3AAA8872AE87}"/>
          </ac:cxnSpMkLst>
        </pc:cxnChg>
        <pc:cxnChg chg="add del mod">
          <ac:chgData name="Zhuang Zirui" userId="51f039c14a05af7b" providerId="LiveId" clId="{9DF2506D-283B-4F59-9BC3-3A9D9D190753}" dt="2019-12-10T11:32:52.853" v="6793" actId="11529"/>
          <ac:cxnSpMkLst>
            <pc:docMk/>
            <pc:sldMk cId="150718913" sldId="460"/>
            <ac:cxnSpMk id="15" creationId="{D4C5CE1F-2984-4CAC-8DB5-C9ED0DF40384}"/>
          </ac:cxnSpMkLst>
        </pc:cxnChg>
        <pc:cxnChg chg="add mod">
          <ac:chgData name="Zhuang Zirui" userId="51f039c14a05af7b" providerId="LiveId" clId="{9DF2506D-283B-4F59-9BC3-3A9D9D190753}" dt="2019-12-10T11:33:58.252" v="6804" actId="164"/>
          <ac:cxnSpMkLst>
            <pc:docMk/>
            <pc:sldMk cId="150718913" sldId="460"/>
            <ac:cxnSpMk id="17" creationId="{3BA2EEB1-CE5A-40C1-85F7-4505827472DB}"/>
          </ac:cxnSpMkLst>
        </pc:cxnChg>
        <pc:cxnChg chg="add mod">
          <ac:chgData name="Zhuang Zirui" userId="51f039c14a05af7b" providerId="LiveId" clId="{9DF2506D-283B-4F59-9BC3-3A9D9D190753}" dt="2019-12-10T11:33:58.252" v="6804" actId="164"/>
          <ac:cxnSpMkLst>
            <pc:docMk/>
            <pc:sldMk cId="150718913" sldId="460"/>
            <ac:cxnSpMk id="19" creationId="{934C9381-D4C8-4030-8065-DE4AEED41515}"/>
          </ac:cxnSpMkLst>
        </pc:cxnChg>
        <pc:cxnChg chg="add mod">
          <ac:chgData name="Zhuang Zirui" userId="51f039c14a05af7b" providerId="LiveId" clId="{9DF2506D-283B-4F59-9BC3-3A9D9D190753}" dt="2019-12-10T11:33:58.252" v="6804" actId="164"/>
          <ac:cxnSpMkLst>
            <pc:docMk/>
            <pc:sldMk cId="150718913" sldId="460"/>
            <ac:cxnSpMk id="21" creationId="{FFB79B03-2DD0-422C-904E-D94C67EDCD74}"/>
          </ac:cxnSpMkLst>
        </pc:cxnChg>
        <pc:cxnChg chg="add mod">
          <ac:chgData name="Zhuang Zirui" userId="51f039c14a05af7b" providerId="LiveId" clId="{9DF2506D-283B-4F59-9BC3-3A9D9D190753}" dt="2019-12-10T11:33:58.252" v="6804" actId="164"/>
          <ac:cxnSpMkLst>
            <pc:docMk/>
            <pc:sldMk cId="150718913" sldId="460"/>
            <ac:cxnSpMk id="23" creationId="{CC7EF5FB-8838-449A-BADC-C36EA48569DC}"/>
          </ac:cxnSpMkLst>
        </pc:cxnChg>
        <pc:cxnChg chg="add mod">
          <ac:chgData name="Zhuang Zirui" userId="51f039c14a05af7b" providerId="LiveId" clId="{9DF2506D-283B-4F59-9BC3-3A9D9D190753}" dt="2019-12-10T11:33:58.252" v="6804" actId="164"/>
          <ac:cxnSpMkLst>
            <pc:docMk/>
            <pc:sldMk cId="150718913" sldId="460"/>
            <ac:cxnSpMk id="25" creationId="{E5B1B9C5-48E3-4F22-993D-06C92679ADB5}"/>
          </ac:cxnSpMkLst>
        </pc:cxnChg>
        <pc:cxnChg chg="add mod">
          <ac:chgData name="Zhuang Zirui" userId="51f039c14a05af7b" providerId="LiveId" clId="{9DF2506D-283B-4F59-9BC3-3A9D9D190753}" dt="2019-12-10T11:33:58.252" v="6804" actId="164"/>
          <ac:cxnSpMkLst>
            <pc:docMk/>
            <pc:sldMk cId="150718913" sldId="460"/>
            <ac:cxnSpMk id="27" creationId="{162596D6-9E5A-4F63-A4F9-1B260A36E754}"/>
          </ac:cxnSpMkLst>
        </pc:cxnChg>
        <pc:cxnChg chg="add mod">
          <ac:chgData name="Zhuang Zirui" userId="51f039c14a05af7b" providerId="LiveId" clId="{9DF2506D-283B-4F59-9BC3-3A9D9D190753}" dt="2019-12-10T11:33:58.252" v="6804" actId="164"/>
          <ac:cxnSpMkLst>
            <pc:docMk/>
            <pc:sldMk cId="150718913" sldId="460"/>
            <ac:cxnSpMk id="29" creationId="{66A8F04E-B00B-4E40-BAF3-EC1CBC6C4D89}"/>
          </ac:cxnSpMkLst>
        </pc:cxnChg>
        <pc:cxnChg chg="add mod">
          <ac:chgData name="Zhuang Zirui" userId="51f039c14a05af7b" providerId="LiveId" clId="{9DF2506D-283B-4F59-9BC3-3A9D9D190753}" dt="2019-12-10T11:33:58.252" v="6804" actId="164"/>
          <ac:cxnSpMkLst>
            <pc:docMk/>
            <pc:sldMk cId="150718913" sldId="460"/>
            <ac:cxnSpMk id="31" creationId="{8E5E923F-D55F-404C-933C-B299B2A6AC95}"/>
          </ac:cxnSpMkLst>
        </pc:cxnChg>
      </pc:sldChg>
      <pc:sldChg chg="addSp delSp modSp add">
        <pc:chgData name="Zhuang Zirui" userId="51f039c14a05af7b" providerId="LiveId" clId="{9DF2506D-283B-4F59-9BC3-3A9D9D190753}" dt="2019-12-10T11:56:01.420" v="7364" actId="1076"/>
        <pc:sldMkLst>
          <pc:docMk/>
          <pc:sldMk cId="1237471472" sldId="461"/>
        </pc:sldMkLst>
        <pc:spChg chg="del">
          <ac:chgData name="Zhuang Zirui" userId="51f039c14a05af7b" providerId="LiveId" clId="{9DF2506D-283B-4F59-9BC3-3A9D9D190753}" dt="2019-12-10T11:45:42.852" v="7260" actId="478"/>
          <ac:spMkLst>
            <pc:docMk/>
            <pc:sldMk cId="1237471472" sldId="461"/>
            <ac:spMk id="2" creationId="{56341ED1-7131-4DA3-A279-53F64D07D10A}"/>
          </ac:spMkLst>
        </pc:spChg>
        <pc:spChg chg="mod">
          <ac:chgData name="Zhuang Zirui" userId="51f039c14a05af7b" providerId="LiveId" clId="{9DF2506D-283B-4F59-9BC3-3A9D9D190753}" dt="2019-12-10T11:52:39.581" v="7336" actId="404"/>
          <ac:spMkLst>
            <pc:docMk/>
            <pc:sldMk cId="1237471472" sldId="461"/>
            <ac:spMk id="3" creationId="{BFFBB1BB-2C27-4E24-BF4A-485F212E9301}"/>
          </ac:spMkLst>
        </pc:spChg>
        <pc:spChg chg="add mod">
          <ac:chgData name="Zhuang Zirui" userId="51f039c14a05af7b" providerId="LiveId" clId="{9DF2506D-283B-4F59-9BC3-3A9D9D190753}" dt="2019-12-10T11:53:36.801" v="7337" actId="2710"/>
          <ac:spMkLst>
            <pc:docMk/>
            <pc:sldMk cId="1237471472" sldId="461"/>
            <ac:spMk id="5" creationId="{2C6DD9EF-31F4-472E-9180-3C1E13DCF404}"/>
          </ac:spMkLst>
        </pc:spChg>
        <pc:spChg chg="add mod">
          <ac:chgData name="Zhuang Zirui" userId="51f039c14a05af7b" providerId="LiveId" clId="{9DF2506D-283B-4F59-9BC3-3A9D9D190753}" dt="2019-12-10T11:51:04.520" v="7315" actId="164"/>
          <ac:spMkLst>
            <pc:docMk/>
            <pc:sldMk cId="1237471472" sldId="461"/>
            <ac:spMk id="6" creationId="{D6242D0B-EFB2-4FF1-95A1-7A327924AA9B}"/>
          </ac:spMkLst>
        </pc:spChg>
        <pc:spChg chg="add mod">
          <ac:chgData name="Zhuang Zirui" userId="51f039c14a05af7b" providerId="LiveId" clId="{9DF2506D-283B-4F59-9BC3-3A9D9D190753}" dt="2019-12-10T11:51:04.520" v="7315" actId="164"/>
          <ac:spMkLst>
            <pc:docMk/>
            <pc:sldMk cId="1237471472" sldId="461"/>
            <ac:spMk id="7" creationId="{F089D6F0-0E4F-4C66-8474-908650AD982E}"/>
          </ac:spMkLst>
        </pc:spChg>
        <pc:spChg chg="add mod">
          <ac:chgData name="Zhuang Zirui" userId="51f039c14a05af7b" providerId="LiveId" clId="{9DF2506D-283B-4F59-9BC3-3A9D9D190753}" dt="2019-12-10T11:51:04.520" v="7315" actId="164"/>
          <ac:spMkLst>
            <pc:docMk/>
            <pc:sldMk cId="1237471472" sldId="461"/>
            <ac:spMk id="8" creationId="{E6BFF8A3-F02E-4213-87A9-8DC501DD333A}"/>
          </ac:spMkLst>
        </pc:spChg>
        <pc:spChg chg="add mod">
          <ac:chgData name="Zhuang Zirui" userId="51f039c14a05af7b" providerId="LiveId" clId="{9DF2506D-283B-4F59-9BC3-3A9D9D190753}" dt="2019-12-10T11:51:04.520" v="7315" actId="164"/>
          <ac:spMkLst>
            <pc:docMk/>
            <pc:sldMk cId="1237471472" sldId="461"/>
            <ac:spMk id="9" creationId="{A8EBDDAF-7B9E-4707-9EF3-280D52ABAF7C}"/>
          </ac:spMkLst>
        </pc:spChg>
        <pc:spChg chg="add mod">
          <ac:chgData name="Zhuang Zirui" userId="51f039c14a05af7b" providerId="LiveId" clId="{9DF2506D-283B-4F59-9BC3-3A9D9D190753}" dt="2019-12-10T11:51:04.520" v="7315" actId="164"/>
          <ac:spMkLst>
            <pc:docMk/>
            <pc:sldMk cId="1237471472" sldId="461"/>
            <ac:spMk id="10" creationId="{4AB86020-0616-497B-A14C-41A5F579F5EA}"/>
          </ac:spMkLst>
        </pc:spChg>
        <pc:spChg chg="add mod">
          <ac:chgData name="Zhuang Zirui" userId="51f039c14a05af7b" providerId="LiveId" clId="{9DF2506D-283B-4F59-9BC3-3A9D9D190753}" dt="2019-12-10T11:51:04.520" v="7315" actId="164"/>
          <ac:spMkLst>
            <pc:docMk/>
            <pc:sldMk cId="1237471472" sldId="461"/>
            <ac:spMk id="11" creationId="{3133AEC9-FD89-4FE5-A670-CC2AEB8CD914}"/>
          </ac:spMkLst>
        </pc:spChg>
        <pc:spChg chg="add mod">
          <ac:chgData name="Zhuang Zirui" userId="51f039c14a05af7b" providerId="LiveId" clId="{9DF2506D-283B-4F59-9BC3-3A9D9D190753}" dt="2019-12-10T11:51:04.520" v="7315" actId="164"/>
          <ac:spMkLst>
            <pc:docMk/>
            <pc:sldMk cId="1237471472" sldId="461"/>
            <ac:spMk id="12" creationId="{0746A245-6F53-4430-BF2F-90F92835EC12}"/>
          </ac:spMkLst>
        </pc:spChg>
        <pc:spChg chg="add mod">
          <ac:chgData name="Zhuang Zirui" userId="51f039c14a05af7b" providerId="LiveId" clId="{9DF2506D-283B-4F59-9BC3-3A9D9D190753}" dt="2019-12-10T11:51:04.520" v="7315" actId="164"/>
          <ac:spMkLst>
            <pc:docMk/>
            <pc:sldMk cId="1237471472" sldId="461"/>
            <ac:spMk id="13" creationId="{FDF655C0-9808-4CFA-9D7D-7BED1DF6AED2}"/>
          </ac:spMkLst>
        </pc:spChg>
        <pc:spChg chg="add mod">
          <ac:chgData name="Zhuang Zirui" userId="51f039c14a05af7b" providerId="LiveId" clId="{9DF2506D-283B-4F59-9BC3-3A9D9D190753}" dt="2019-12-10T11:51:04.520" v="7315" actId="164"/>
          <ac:spMkLst>
            <pc:docMk/>
            <pc:sldMk cId="1237471472" sldId="461"/>
            <ac:spMk id="14" creationId="{8370E960-CE98-4F8C-9F07-457A832C9D43}"/>
          </ac:spMkLst>
        </pc:spChg>
        <pc:spChg chg="add mod">
          <ac:chgData name="Zhuang Zirui" userId="51f039c14a05af7b" providerId="LiveId" clId="{9DF2506D-283B-4F59-9BC3-3A9D9D190753}" dt="2019-12-10T11:51:04.520" v="7315" actId="164"/>
          <ac:spMkLst>
            <pc:docMk/>
            <pc:sldMk cId="1237471472" sldId="461"/>
            <ac:spMk id="15" creationId="{F5851325-76B3-4A74-9E03-6EB10AB01C8D}"/>
          </ac:spMkLst>
        </pc:spChg>
        <pc:spChg chg="add mod">
          <ac:chgData name="Zhuang Zirui" userId="51f039c14a05af7b" providerId="LiveId" clId="{9DF2506D-283B-4F59-9BC3-3A9D9D190753}" dt="2019-12-10T11:51:04.520" v="7315" actId="164"/>
          <ac:spMkLst>
            <pc:docMk/>
            <pc:sldMk cId="1237471472" sldId="461"/>
            <ac:spMk id="16" creationId="{18F0945A-C36E-41FB-AD20-C946A82B41BB}"/>
          </ac:spMkLst>
        </pc:spChg>
        <pc:spChg chg="add mod">
          <ac:chgData name="Zhuang Zirui" userId="51f039c14a05af7b" providerId="LiveId" clId="{9DF2506D-283B-4F59-9BC3-3A9D9D190753}" dt="2019-12-10T11:51:04.520" v="7315" actId="164"/>
          <ac:spMkLst>
            <pc:docMk/>
            <pc:sldMk cId="1237471472" sldId="461"/>
            <ac:spMk id="17" creationId="{5A9EBE06-3307-4305-9679-A2D3016878EC}"/>
          </ac:spMkLst>
        </pc:spChg>
        <pc:spChg chg="add mod">
          <ac:chgData name="Zhuang Zirui" userId="51f039c14a05af7b" providerId="LiveId" clId="{9DF2506D-283B-4F59-9BC3-3A9D9D190753}" dt="2019-12-10T11:52:17.581" v="7330" actId="1076"/>
          <ac:spMkLst>
            <pc:docMk/>
            <pc:sldMk cId="1237471472" sldId="461"/>
            <ac:spMk id="18" creationId="{BDD21D91-418C-42C7-95EB-D24B18D6BF38}"/>
          </ac:spMkLst>
        </pc:spChg>
        <pc:spChg chg="add mod">
          <ac:chgData name="Zhuang Zirui" userId="51f039c14a05af7b" providerId="LiveId" clId="{9DF2506D-283B-4F59-9BC3-3A9D9D190753}" dt="2019-12-10T11:46:08.132" v="7263" actId="164"/>
          <ac:spMkLst>
            <pc:docMk/>
            <pc:sldMk cId="1237471472" sldId="461"/>
            <ac:spMk id="22" creationId="{60725AA0-20BB-4AE6-93AA-9605F6E73789}"/>
          </ac:spMkLst>
        </pc:spChg>
        <pc:spChg chg="add mod">
          <ac:chgData name="Zhuang Zirui" userId="51f039c14a05af7b" providerId="LiveId" clId="{9DF2506D-283B-4F59-9BC3-3A9D9D190753}" dt="2019-12-10T11:46:08.132" v="7263" actId="164"/>
          <ac:spMkLst>
            <pc:docMk/>
            <pc:sldMk cId="1237471472" sldId="461"/>
            <ac:spMk id="23" creationId="{C677BCF9-316F-4376-BC9D-9BC9723501C2}"/>
          </ac:spMkLst>
        </pc:spChg>
        <pc:spChg chg="add mod">
          <ac:chgData name="Zhuang Zirui" userId="51f039c14a05af7b" providerId="LiveId" clId="{9DF2506D-283B-4F59-9BC3-3A9D9D190753}" dt="2019-12-10T11:46:30.017" v="7268" actId="255"/>
          <ac:spMkLst>
            <pc:docMk/>
            <pc:sldMk cId="1237471472" sldId="461"/>
            <ac:spMk id="24" creationId="{76D8A950-55E7-46EC-A67E-3CED4E5320BF}"/>
          </ac:spMkLst>
        </pc:spChg>
        <pc:spChg chg="add mod">
          <ac:chgData name="Zhuang Zirui" userId="51f039c14a05af7b" providerId="LiveId" clId="{9DF2506D-283B-4F59-9BC3-3A9D9D190753}" dt="2019-12-10T11:46:30.017" v="7268" actId="255"/>
          <ac:spMkLst>
            <pc:docMk/>
            <pc:sldMk cId="1237471472" sldId="461"/>
            <ac:spMk id="25" creationId="{AAA09EDE-4ABC-4299-865B-6D7F3BE8E753}"/>
          </ac:spMkLst>
        </pc:spChg>
        <pc:spChg chg="add del mod">
          <ac:chgData name="Zhuang Zirui" userId="51f039c14a05af7b" providerId="LiveId" clId="{9DF2506D-283B-4F59-9BC3-3A9D9D190753}" dt="2019-12-10T11:49:10.075" v="7298" actId="478"/>
          <ac:spMkLst>
            <pc:docMk/>
            <pc:sldMk cId="1237471472" sldId="461"/>
            <ac:spMk id="26" creationId="{FB8AA9FB-F59A-4EF1-9C37-9E5F985BAEFC}"/>
          </ac:spMkLst>
        </pc:spChg>
        <pc:spChg chg="add mod">
          <ac:chgData name="Zhuang Zirui" userId="51f039c14a05af7b" providerId="LiveId" clId="{9DF2506D-283B-4F59-9BC3-3A9D9D190753}" dt="2019-12-10T11:46:30.017" v="7268" actId="255"/>
          <ac:spMkLst>
            <pc:docMk/>
            <pc:sldMk cId="1237471472" sldId="461"/>
            <ac:spMk id="27" creationId="{990811B7-C8F5-4E3B-BA89-ACAE5FDD302F}"/>
          </ac:spMkLst>
        </pc:spChg>
        <pc:spChg chg="add mod">
          <ac:chgData name="Zhuang Zirui" userId="51f039c14a05af7b" providerId="LiveId" clId="{9DF2506D-283B-4F59-9BC3-3A9D9D190753}" dt="2019-12-10T11:46:30.017" v="7268" actId="255"/>
          <ac:spMkLst>
            <pc:docMk/>
            <pc:sldMk cId="1237471472" sldId="461"/>
            <ac:spMk id="28" creationId="{13F04ACB-3BB4-4450-BDB1-EF47036C120B}"/>
          </ac:spMkLst>
        </pc:spChg>
        <pc:spChg chg="add mod">
          <ac:chgData name="Zhuang Zirui" userId="51f039c14a05af7b" providerId="LiveId" clId="{9DF2506D-283B-4F59-9BC3-3A9D9D190753}" dt="2019-12-10T11:46:30.017" v="7268" actId="255"/>
          <ac:spMkLst>
            <pc:docMk/>
            <pc:sldMk cId="1237471472" sldId="461"/>
            <ac:spMk id="29" creationId="{A485482D-67AC-4589-B292-B716DA470557}"/>
          </ac:spMkLst>
        </pc:spChg>
        <pc:spChg chg="mod">
          <ac:chgData name="Zhuang Zirui" userId="51f039c14a05af7b" providerId="LiveId" clId="{9DF2506D-283B-4F59-9BC3-3A9D9D190753}" dt="2019-12-10T11:46:21.702" v="7266" actId="255"/>
          <ac:spMkLst>
            <pc:docMk/>
            <pc:sldMk cId="1237471472" sldId="461"/>
            <ac:spMk id="45" creationId="{99012017-B574-47B8-85F9-9294AB5771A2}"/>
          </ac:spMkLst>
        </pc:spChg>
        <pc:spChg chg="mod">
          <ac:chgData name="Zhuang Zirui" userId="51f039c14a05af7b" providerId="LiveId" clId="{9DF2506D-283B-4F59-9BC3-3A9D9D190753}" dt="2019-12-10T11:46:21.702" v="7266" actId="255"/>
          <ac:spMkLst>
            <pc:docMk/>
            <pc:sldMk cId="1237471472" sldId="461"/>
            <ac:spMk id="46" creationId="{982E8D7B-F192-45FA-BBC0-1BDBB7577618}"/>
          </ac:spMkLst>
        </pc:spChg>
        <pc:spChg chg="mod">
          <ac:chgData name="Zhuang Zirui" userId="51f039c14a05af7b" providerId="LiveId" clId="{9DF2506D-283B-4F59-9BC3-3A9D9D190753}" dt="2019-12-10T11:46:21.702" v="7266" actId="255"/>
          <ac:spMkLst>
            <pc:docMk/>
            <pc:sldMk cId="1237471472" sldId="461"/>
            <ac:spMk id="47" creationId="{F28919CD-2B9F-48AB-9492-9F7671AC983B}"/>
          </ac:spMkLst>
        </pc:spChg>
        <pc:spChg chg="add mod">
          <ac:chgData name="Zhuang Zirui" userId="51f039c14a05af7b" providerId="LiveId" clId="{9DF2506D-283B-4F59-9BC3-3A9D9D190753}" dt="2019-12-10T11:46:08.132" v="7263" actId="164"/>
          <ac:spMkLst>
            <pc:docMk/>
            <pc:sldMk cId="1237471472" sldId="461"/>
            <ac:spMk id="97" creationId="{22AA3364-71BC-4D8F-A3F1-9037FF8DAA9C}"/>
          </ac:spMkLst>
        </pc:spChg>
        <pc:spChg chg="add mod">
          <ac:chgData name="Zhuang Zirui" userId="51f039c14a05af7b" providerId="LiveId" clId="{9DF2506D-283B-4F59-9BC3-3A9D9D190753}" dt="2019-12-10T11:46:08.132" v="7263" actId="164"/>
          <ac:spMkLst>
            <pc:docMk/>
            <pc:sldMk cId="1237471472" sldId="461"/>
            <ac:spMk id="98" creationId="{FFEE345D-F215-4E74-9D2C-B97A275250E5}"/>
          </ac:spMkLst>
        </pc:spChg>
        <pc:spChg chg="add mod">
          <ac:chgData name="Zhuang Zirui" userId="51f039c14a05af7b" providerId="LiveId" clId="{9DF2506D-283B-4F59-9BC3-3A9D9D190753}" dt="2019-12-10T11:46:08.132" v="7263" actId="164"/>
          <ac:spMkLst>
            <pc:docMk/>
            <pc:sldMk cId="1237471472" sldId="461"/>
            <ac:spMk id="99" creationId="{4C29AF9B-13AA-403C-AF9C-B324B3E39292}"/>
          </ac:spMkLst>
        </pc:spChg>
        <pc:spChg chg="add mod">
          <ac:chgData name="Zhuang Zirui" userId="51f039c14a05af7b" providerId="LiveId" clId="{9DF2506D-283B-4F59-9BC3-3A9D9D190753}" dt="2019-12-10T11:46:08.132" v="7263" actId="164"/>
          <ac:spMkLst>
            <pc:docMk/>
            <pc:sldMk cId="1237471472" sldId="461"/>
            <ac:spMk id="100" creationId="{CC40B550-E514-43C5-B107-F5EAA45C87BC}"/>
          </ac:spMkLst>
        </pc:spChg>
        <pc:spChg chg="add mod">
          <ac:chgData name="Zhuang Zirui" userId="51f039c14a05af7b" providerId="LiveId" clId="{9DF2506D-283B-4F59-9BC3-3A9D9D190753}" dt="2019-12-10T11:46:08.132" v="7263" actId="164"/>
          <ac:spMkLst>
            <pc:docMk/>
            <pc:sldMk cId="1237471472" sldId="461"/>
            <ac:spMk id="101" creationId="{5A726D39-D7BC-4F7F-967E-7044F4692EFA}"/>
          </ac:spMkLst>
        </pc:spChg>
        <pc:spChg chg="add mod">
          <ac:chgData name="Zhuang Zirui" userId="51f039c14a05af7b" providerId="LiveId" clId="{9DF2506D-283B-4F59-9BC3-3A9D9D190753}" dt="2019-12-10T11:46:08.132" v="7263" actId="164"/>
          <ac:spMkLst>
            <pc:docMk/>
            <pc:sldMk cId="1237471472" sldId="461"/>
            <ac:spMk id="102" creationId="{EF00D25A-FFCD-4479-AC65-758D173ABAE0}"/>
          </ac:spMkLst>
        </pc:spChg>
        <pc:grpChg chg="add del mod">
          <ac:chgData name="Zhuang Zirui" userId="51f039c14a05af7b" providerId="LiveId" clId="{9DF2506D-283B-4F59-9BC3-3A9D9D190753}" dt="2019-12-10T11:51:25.601" v="7319" actId="478"/>
          <ac:grpSpMkLst>
            <pc:docMk/>
            <pc:sldMk cId="1237471472" sldId="461"/>
            <ac:grpSpMk id="19" creationId="{B5D3158C-0192-4E91-AEF9-CE1CEB70031F}"/>
          </ac:grpSpMkLst>
        </pc:grpChg>
        <pc:grpChg chg="add mod">
          <ac:chgData name="Zhuang Zirui" userId="51f039c14a05af7b" providerId="LiveId" clId="{9DF2506D-283B-4F59-9BC3-3A9D9D190753}" dt="2019-12-10T11:55:49.834" v="7363" actId="1076"/>
          <ac:grpSpMkLst>
            <pc:docMk/>
            <pc:sldMk cId="1237471472" sldId="461"/>
            <ac:grpSpMk id="30" creationId="{DDD84FF1-628B-471F-A747-29E362492A31}"/>
          </ac:grpSpMkLst>
        </pc:grpChg>
        <pc:grpChg chg="mod">
          <ac:chgData name="Zhuang Zirui" userId="51f039c14a05af7b" providerId="LiveId" clId="{9DF2506D-283B-4F59-9BC3-3A9D9D190753}" dt="2019-12-10T11:55:49.834" v="7363" actId="1076"/>
          <ac:grpSpMkLst>
            <pc:docMk/>
            <pc:sldMk cId="1237471472" sldId="461"/>
            <ac:grpSpMk id="35" creationId="{EB54D5EA-24CD-4673-8FD8-46160713A7AE}"/>
          </ac:grpSpMkLst>
        </pc:grpChg>
        <pc:grpChg chg="mod">
          <ac:chgData name="Zhuang Zirui" userId="51f039c14a05af7b" providerId="LiveId" clId="{9DF2506D-283B-4F59-9BC3-3A9D9D190753}" dt="2019-12-10T11:55:49.834" v="7363" actId="1076"/>
          <ac:grpSpMkLst>
            <pc:docMk/>
            <pc:sldMk cId="1237471472" sldId="461"/>
            <ac:grpSpMk id="36" creationId="{DB134498-70BB-45D6-8941-C58D23B72905}"/>
          </ac:grpSpMkLst>
        </pc:grpChg>
        <pc:grpChg chg="mod">
          <ac:chgData name="Zhuang Zirui" userId="51f039c14a05af7b" providerId="LiveId" clId="{9DF2506D-283B-4F59-9BC3-3A9D9D190753}" dt="2019-12-10T11:55:49.834" v="7363" actId="1076"/>
          <ac:grpSpMkLst>
            <pc:docMk/>
            <pc:sldMk cId="1237471472" sldId="461"/>
            <ac:grpSpMk id="37" creationId="{82459B66-2E94-456A-ACE5-D88F187980BA}"/>
          </ac:grpSpMkLst>
        </pc:grpChg>
        <pc:grpChg chg="add del mod">
          <ac:chgData name="Zhuang Zirui" userId="51f039c14a05af7b" providerId="LiveId" clId="{9DF2506D-283B-4F59-9BC3-3A9D9D190753}" dt="2019-12-10T11:47:05.251" v="7279" actId="478"/>
          <ac:grpSpMkLst>
            <pc:docMk/>
            <pc:sldMk cId="1237471472" sldId="461"/>
            <ac:grpSpMk id="57" creationId="{CBEE045C-936F-484C-AD6E-CD6070492519}"/>
          </ac:grpSpMkLst>
        </pc:grpChg>
        <pc:grpChg chg="add del mod">
          <ac:chgData name="Zhuang Zirui" userId="51f039c14a05af7b" providerId="LiveId" clId="{9DF2506D-283B-4F59-9BC3-3A9D9D190753}" dt="2019-12-10T11:47:04.323" v="7278" actId="478"/>
          <ac:grpSpMkLst>
            <pc:docMk/>
            <pc:sldMk cId="1237471472" sldId="461"/>
            <ac:grpSpMk id="60" creationId="{58F8DF6A-9251-4701-A72A-97EA0565604B}"/>
          </ac:grpSpMkLst>
        </pc:grpChg>
        <pc:grpChg chg="add del mod">
          <ac:chgData name="Zhuang Zirui" userId="51f039c14a05af7b" providerId="LiveId" clId="{9DF2506D-283B-4F59-9BC3-3A9D9D190753}" dt="2019-12-10T11:46:58.224" v="7272" actId="478"/>
          <ac:grpSpMkLst>
            <pc:docMk/>
            <pc:sldMk cId="1237471472" sldId="461"/>
            <ac:grpSpMk id="63" creationId="{6DE297F3-E7C7-40EF-B60D-8B6331FE2288}"/>
          </ac:grpSpMkLst>
        </pc:grpChg>
        <pc:grpChg chg="add del mod">
          <ac:chgData name="Zhuang Zirui" userId="51f039c14a05af7b" providerId="LiveId" clId="{9DF2506D-283B-4F59-9BC3-3A9D9D190753}" dt="2019-12-10T11:46:59.391" v="7273" actId="478"/>
          <ac:grpSpMkLst>
            <pc:docMk/>
            <pc:sldMk cId="1237471472" sldId="461"/>
            <ac:grpSpMk id="66" creationId="{909B16FC-DB64-473C-9BC7-035A2E5FF5AE}"/>
          </ac:grpSpMkLst>
        </pc:grpChg>
        <pc:grpChg chg="add del mod">
          <ac:chgData name="Zhuang Zirui" userId="51f039c14a05af7b" providerId="LiveId" clId="{9DF2506D-283B-4F59-9BC3-3A9D9D190753}" dt="2019-12-10T11:46:59.998" v="7274" actId="478"/>
          <ac:grpSpMkLst>
            <pc:docMk/>
            <pc:sldMk cId="1237471472" sldId="461"/>
            <ac:grpSpMk id="69" creationId="{4290F624-0E95-4333-B92B-94F7CA5ACC15}"/>
          </ac:grpSpMkLst>
        </pc:grpChg>
        <pc:grpChg chg="add del mod">
          <ac:chgData name="Zhuang Zirui" userId="51f039c14a05af7b" providerId="LiveId" clId="{9DF2506D-283B-4F59-9BC3-3A9D9D190753}" dt="2019-12-10T11:47:00.910" v="7275" actId="478"/>
          <ac:grpSpMkLst>
            <pc:docMk/>
            <pc:sldMk cId="1237471472" sldId="461"/>
            <ac:grpSpMk id="72" creationId="{08C82323-1A6B-4180-A452-7212356216C3}"/>
          </ac:grpSpMkLst>
        </pc:grpChg>
        <pc:grpChg chg="add del mod">
          <ac:chgData name="Zhuang Zirui" userId="51f039c14a05af7b" providerId="LiveId" clId="{9DF2506D-283B-4F59-9BC3-3A9D9D190753}" dt="2019-12-10T11:46:56.406" v="7270" actId="478"/>
          <ac:grpSpMkLst>
            <pc:docMk/>
            <pc:sldMk cId="1237471472" sldId="461"/>
            <ac:grpSpMk id="75" creationId="{79C4504E-FEEA-4D5D-B9E9-B2EC8D9CB93D}"/>
          </ac:grpSpMkLst>
        </pc:grpChg>
        <pc:grpChg chg="add del mod">
          <ac:chgData name="Zhuang Zirui" userId="51f039c14a05af7b" providerId="LiveId" clId="{9DF2506D-283B-4F59-9BC3-3A9D9D190753}" dt="2019-12-10T11:46:57.071" v="7271" actId="478"/>
          <ac:grpSpMkLst>
            <pc:docMk/>
            <pc:sldMk cId="1237471472" sldId="461"/>
            <ac:grpSpMk id="78" creationId="{2EB7C341-66AF-4D86-9E0B-8604B883C879}"/>
          </ac:grpSpMkLst>
        </pc:grpChg>
        <pc:grpChg chg="add del mod">
          <ac:chgData name="Zhuang Zirui" userId="51f039c14a05af7b" providerId="LiveId" clId="{9DF2506D-283B-4F59-9BC3-3A9D9D190753}" dt="2019-12-10T11:47:01.554" v="7276" actId="478"/>
          <ac:grpSpMkLst>
            <pc:docMk/>
            <pc:sldMk cId="1237471472" sldId="461"/>
            <ac:grpSpMk id="81" creationId="{1EAABA17-456D-4FA6-B45E-11D6D8CC0B10}"/>
          </ac:grpSpMkLst>
        </pc:grpChg>
        <pc:grpChg chg="add del mod">
          <ac:chgData name="Zhuang Zirui" userId="51f039c14a05af7b" providerId="LiveId" clId="{9DF2506D-283B-4F59-9BC3-3A9D9D190753}" dt="2019-12-10T11:47:02.503" v="7277" actId="478"/>
          <ac:grpSpMkLst>
            <pc:docMk/>
            <pc:sldMk cId="1237471472" sldId="461"/>
            <ac:grpSpMk id="84" creationId="{47BDBEB3-4656-4A3E-AABF-94C8923CFC25}"/>
          </ac:grpSpMkLst>
        </pc:grpChg>
        <pc:grpChg chg="add mod">
          <ac:chgData name="Zhuang Zirui" userId="51f039c14a05af7b" providerId="LiveId" clId="{9DF2506D-283B-4F59-9BC3-3A9D9D190753}" dt="2019-12-10T11:56:01.420" v="7364" actId="1076"/>
          <ac:grpSpMkLst>
            <pc:docMk/>
            <pc:sldMk cId="1237471472" sldId="461"/>
            <ac:grpSpMk id="87" creationId="{225F5CBD-DACD-43B0-8342-2199BAA38B6F}"/>
          </ac:grpSpMkLst>
        </pc:grpChg>
        <pc:grpChg chg="add mod">
          <ac:chgData name="Zhuang Zirui" userId="51f039c14a05af7b" providerId="LiveId" clId="{9DF2506D-283B-4F59-9BC3-3A9D9D190753}" dt="2019-12-10T11:56:01.420" v="7364" actId="1076"/>
          <ac:grpSpMkLst>
            <pc:docMk/>
            <pc:sldMk cId="1237471472" sldId="461"/>
            <ac:grpSpMk id="91" creationId="{78DD3A79-4CFF-4D53-8DE7-64625427D43E}"/>
          </ac:grpSpMkLst>
        </pc:grpChg>
        <pc:grpChg chg="mod">
          <ac:chgData name="Zhuang Zirui" userId="51f039c14a05af7b" providerId="LiveId" clId="{9DF2506D-283B-4F59-9BC3-3A9D9D190753}" dt="2019-12-10T11:56:01.420" v="7364" actId="1076"/>
          <ac:grpSpMkLst>
            <pc:docMk/>
            <pc:sldMk cId="1237471472" sldId="461"/>
            <ac:grpSpMk id="92" creationId="{BF01DAFC-818B-4D8E-94FD-1832FD60A921}"/>
          </ac:grpSpMkLst>
        </pc:grpChg>
        <pc:grpChg chg="add mod">
          <ac:chgData name="Zhuang Zirui" userId="51f039c14a05af7b" providerId="LiveId" clId="{9DF2506D-283B-4F59-9BC3-3A9D9D190753}" dt="2019-12-10T11:56:01.420" v="7364" actId="1076"/>
          <ac:grpSpMkLst>
            <pc:docMk/>
            <pc:sldMk cId="1237471472" sldId="461"/>
            <ac:grpSpMk id="103" creationId="{97452784-5650-4B72-8951-9DB6A50EC4AD}"/>
          </ac:grpSpMkLst>
        </pc:grpChg>
        <pc:grpChg chg="add mod">
          <ac:chgData name="Zhuang Zirui" userId="51f039c14a05af7b" providerId="LiveId" clId="{9DF2506D-283B-4F59-9BC3-3A9D9D190753}" dt="2019-12-10T11:52:17.581" v="7330" actId="1076"/>
          <ac:grpSpMkLst>
            <pc:docMk/>
            <pc:sldMk cId="1237471472" sldId="461"/>
            <ac:grpSpMk id="104" creationId="{2D5005D8-8853-4491-98E6-E7BBC9A35491}"/>
          </ac:grpSpMkLst>
        </pc:grpChg>
      </pc:sldChg>
      <pc:sldChg chg="modSp add del">
        <pc:chgData name="Zhuang Zirui" userId="51f039c14a05af7b" providerId="LiveId" clId="{9DF2506D-283B-4F59-9BC3-3A9D9D190753}" dt="2019-12-10T11:56:23.771" v="7367" actId="47"/>
        <pc:sldMkLst>
          <pc:docMk/>
          <pc:sldMk cId="1253973199" sldId="462"/>
        </pc:sldMkLst>
        <pc:spChg chg="mod">
          <ac:chgData name="Zhuang Zirui" userId="51f039c14a05af7b" providerId="LiveId" clId="{9DF2506D-283B-4F59-9BC3-3A9D9D190753}" dt="2019-12-10T11:55:26.442" v="7360" actId="14100"/>
          <ac:spMkLst>
            <pc:docMk/>
            <pc:sldMk cId="1253973199" sldId="462"/>
            <ac:spMk id="5" creationId="{2C6DD9EF-31F4-472E-9180-3C1E13DCF404}"/>
          </ac:spMkLst>
        </pc:spChg>
      </pc:sldChg>
      <pc:sldChg chg="modSp add">
        <pc:chgData name="Zhuang Zirui" userId="51f039c14a05af7b" providerId="LiveId" clId="{9DF2506D-283B-4F59-9BC3-3A9D9D190753}" dt="2019-12-10T12:01:24.487" v="7466" actId="20577"/>
        <pc:sldMkLst>
          <pc:docMk/>
          <pc:sldMk cId="1708412762" sldId="463"/>
        </pc:sldMkLst>
        <pc:spChg chg="mod">
          <ac:chgData name="Zhuang Zirui" userId="51f039c14a05af7b" providerId="LiveId" clId="{9DF2506D-283B-4F59-9BC3-3A9D9D190753}" dt="2019-12-10T12:01:24.487" v="7466" actId="20577"/>
          <ac:spMkLst>
            <pc:docMk/>
            <pc:sldMk cId="1708412762" sldId="463"/>
            <ac:spMk id="5" creationId="{2C6DD9EF-31F4-472E-9180-3C1E13DCF404}"/>
          </ac:spMkLst>
        </pc:spChg>
      </pc:sldChg>
      <pc:sldChg chg="addSp delSp modSp add delAnim modAnim">
        <pc:chgData name="Zhuang Zirui" userId="51f039c14a05af7b" providerId="LiveId" clId="{9DF2506D-283B-4F59-9BC3-3A9D9D190753}" dt="2019-12-10T12:09:37.705" v="7515"/>
        <pc:sldMkLst>
          <pc:docMk/>
          <pc:sldMk cId="1284405383" sldId="464"/>
        </pc:sldMkLst>
        <pc:spChg chg="add del mod">
          <ac:chgData name="Zhuang Zirui" userId="51f039c14a05af7b" providerId="LiveId" clId="{9DF2506D-283B-4F59-9BC3-3A9D9D190753}" dt="2019-12-10T12:06:00.983" v="7495" actId="478"/>
          <ac:spMkLst>
            <pc:docMk/>
            <pc:sldMk cId="1284405383" sldId="464"/>
            <ac:spMk id="2" creationId="{1BC4D87E-9211-4B92-A346-17171B742800}"/>
          </ac:spMkLst>
        </pc:spChg>
        <pc:spChg chg="mod">
          <ac:chgData name="Zhuang Zirui" userId="51f039c14a05af7b" providerId="LiveId" clId="{9DF2506D-283B-4F59-9BC3-3A9D9D190753}" dt="2019-12-10T12:05:30.696" v="7487" actId="20577"/>
          <ac:spMkLst>
            <pc:docMk/>
            <pc:sldMk cId="1284405383" sldId="464"/>
            <ac:spMk id="28" creationId="{B92138A0-B7A7-425D-8828-58616EE016FA}"/>
          </ac:spMkLst>
        </pc:spChg>
        <pc:spChg chg="del">
          <ac:chgData name="Zhuang Zirui" userId="51f039c14a05af7b" providerId="LiveId" clId="{9DF2506D-283B-4F59-9BC3-3A9D9D190753}" dt="2019-12-10T12:05:39.290" v="7490" actId="478"/>
          <ac:spMkLst>
            <pc:docMk/>
            <pc:sldMk cId="1284405383" sldId="464"/>
            <ac:spMk id="29" creationId="{DDE056F9-F979-4BCB-A268-DD7CE9E0B711}"/>
          </ac:spMkLst>
        </pc:spChg>
        <pc:spChg chg="del">
          <ac:chgData name="Zhuang Zirui" userId="51f039c14a05af7b" providerId="LiveId" clId="{9DF2506D-283B-4F59-9BC3-3A9D9D190753}" dt="2019-12-10T12:05:40.715" v="7491" actId="478"/>
          <ac:spMkLst>
            <pc:docMk/>
            <pc:sldMk cId="1284405383" sldId="464"/>
            <ac:spMk id="30" creationId="{2D6CC098-782C-49D0-A8F9-5A2B9919B498}"/>
          </ac:spMkLst>
        </pc:spChg>
        <pc:spChg chg="del mod">
          <ac:chgData name="Zhuang Zirui" userId="51f039c14a05af7b" providerId="LiveId" clId="{9DF2506D-283B-4F59-9BC3-3A9D9D190753}" dt="2019-12-10T12:06:47.861" v="7499" actId="478"/>
          <ac:spMkLst>
            <pc:docMk/>
            <pc:sldMk cId="1284405383" sldId="464"/>
            <ac:spMk id="32" creationId="{A073E133-749D-45AA-AF3D-6CDA1F0EF8D2}"/>
          </ac:spMkLst>
        </pc:spChg>
        <pc:grpChg chg="del">
          <ac:chgData name="Zhuang Zirui" userId="51f039c14a05af7b" providerId="LiveId" clId="{9DF2506D-283B-4F59-9BC3-3A9D9D190753}" dt="2019-12-10T12:05:36.244" v="7489" actId="478"/>
          <ac:grpSpMkLst>
            <pc:docMk/>
            <pc:sldMk cId="1284405383" sldId="464"/>
            <ac:grpSpMk id="4" creationId="{57FE9333-4DDA-45EC-87B4-EBE046B18D9E}"/>
          </ac:grpSpMkLst>
        </pc:grpChg>
        <pc:picChg chg="add mod">
          <ac:chgData name="Zhuang Zirui" userId="51f039c14a05af7b" providerId="LiveId" clId="{9DF2506D-283B-4F59-9BC3-3A9D9D190753}" dt="2019-12-10T12:07:48.726" v="7508" actId="1076"/>
          <ac:picMkLst>
            <pc:docMk/>
            <pc:sldMk cId="1284405383" sldId="464"/>
            <ac:picMk id="27" creationId="{FEE85B33-5901-4387-98A6-D9D223470DB9}"/>
          </ac:picMkLst>
        </pc:picChg>
        <pc:picChg chg="add mod">
          <ac:chgData name="Zhuang Zirui" userId="51f039c14a05af7b" providerId="LiveId" clId="{9DF2506D-283B-4F59-9BC3-3A9D9D190753}" dt="2019-12-10T12:07:42.952" v="7507" actId="1076"/>
          <ac:picMkLst>
            <pc:docMk/>
            <pc:sldMk cId="1284405383" sldId="464"/>
            <ac:picMk id="33" creationId="{3DEB60B7-CDA7-47DC-8DAE-156FE85B59FF}"/>
          </ac:picMkLst>
        </pc:picChg>
      </pc:sldChg>
      <pc:sldMasterChg chg="modSldLayout">
        <pc:chgData name="Zhuang Zirui" userId="51f039c14a05af7b" providerId="LiveId" clId="{9DF2506D-283B-4F59-9BC3-3A9D9D190753}" dt="2019-12-10T12:08:52.465" v="7511" actId="20577"/>
        <pc:sldMasterMkLst>
          <pc:docMk/>
          <pc:sldMasterMk cId="0" sldId="2147483662"/>
        </pc:sldMasterMkLst>
        <pc:sldLayoutChg chg="modSp">
          <pc:chgData name="Zhuang Zirui" userId="51f039c14a05af7b" providerId="LiveId" clId="{9DF2506D-283B-4F59-9BC3-3A9D9D190753}" dt="2019-12-10T12:08:52.465" v="7511" actId="20577"/>
          <pc:sldLayoutMkLst>
            <pc:docMk/>
            <pc:sldMasterMk cId="0" sldId="2147483662"/>
            <pc:sldLayoutMk cId="2135549906" sldId="2147484395"/>
          </pc:sldLayoutMkLst>
          <pc:spChg chg="mod">
            <ac:chgData name="Zhuang Zirui" userId="51f039c14a05af7b" providerId="LiveId" clId="{9DF2506D-283B-4F59-9BC3-3A9D9D190753}" dt="2019-12-10T12:08:52.465" v="7511" actId="20577"/>
            <ac:spMkLst>
              <pc:docMk/>
              <pc:sldMasterMk cId="0" sldId="2147483662"/>
              <pc:sldLayoutMk cId="2135549906" sldId="2147484395"/>
              <ac:spMk id="3" creationId="{912C81C6-65EA-4EFC-BF8E-49FABA99B307}"/>
            </ac:spMkLst>
          </pc:spChg>
          <pc:spChg chg="mod">
            <ac:chgData name="Zhuang Zirui" userId="51f039c14a05af7b" providerId="LiveId" clId="{9DF2506D-283B-4F59-9BC3-3A9D9D190753}" dt="2019-12-10T10:48:18.803" v="6632" actId="12"/>
            <ac:spMkLst>
              <pc:docMk/>
              <pc:sldMasterMk cId="0" sldId="2147483662"/>
              <pc:sldLayoutMk cId="2135549906" sldId="2147484395"/>
              <ac:spMk id="22" creationId="{00000000-0000-0000-0000-000000000000}"/>
            </ac:spMkLst>
          </pc:spChg>
          <pc:spChg chg="mod">
            <ac:chgData name="Zhuang Zirui" userId="51f039c14a05af7b" providerId="LiveId" clId="{9DF2506D-283B-4F59-9BC3-3A9D9D190753}" dt="2019-12-10T10:48:07.476" v="6631" actId="122"/>
            <ac:spMkLst>
              <pc:docMk/>
              <pc:sldMasterMk cId="0" sldId="2147483662"/>
              <pc:sldLayoutMk cId="2135549906" sldId="2147484395"/>
              <ac:spMk id="32" creationId="{00000000-0000-0000-0000-000000000000}"/>
            </ac:spMkLst>
          </pc:spChg>
        </pc:sldLayoutChg>
      </pc:sldMasterChg>
    </pc:docChg>
  </pc:docChgLst>
  <pc:docChgLst>
    <pc:chgData name="Zhuang Zirui" userId="51f039c14a05af7b" providerId="LiveId" clId="{B1FBF8A2-66B8-4DFB-AC7E-BCED5B0E28E3}"/>
    <pc:docChg chg="undo custSel addSld delSld modSld modMainMaster">
      <pc:chgData name="Zhuang Zirui" userId="51f039c14a05af7b" providerId="LiveId" clId="{B1FBF8A2-66B8-4DFB-AC7E-BCED5B0E28E3}" dt="2019-09-06T14:18:08.949" v="4038" actId="20577"/>
      <pc:docMkLst>
        <pc:docMk/>
      </pc:docMkLst>
      <pc:sldChg chg="modSp">
        <pc:chgData name="Zhuang Zirui" userId="51f039c14a05af7b" providerId="LiveId" clId="{B1FBF8A2-66B8-4DFB-AC7E-BCED5B0E28E3}" dt="2019-09-05T20:59:13.477" v="2376" actId="20577"/>
        <pc:sldMkLst>
          <pc:docMk/>
          <pc:sldMk cId="0" sldId="256"/>
        </pc:sldMkLst>
        <pc:spChg chg="mod">
          <ac:chgData name="Zhuang Zirui" userId="51f039c14a05af7b" providerId="LiveId" clId="{B1FBF8A2-66B8-4DFB-AC7E-BCED5B0E28E3}" dt="2019-09-05T20:34:26.642" v="2222" actId="313"/>
          <ac:spMkLst>
            <pc:docMk/>
            <pc:sldMk cId="0" sldId="256"/>
            <ac:spMk id="7170" creationId="{00000000-0000-0000-0000-000000000000}"/>
          </ac:spMkLst>
        </pc:spChg>
        <pc:spChg chg="mod">
          <ac:chgData name="Zhuang Zirui" userId="51f039c14a05af7b" providerId="LiveId" clId="{B1FBF8A2-66B8-4DFB-AC7E-BCED5B0E28E3}" dt="2019-09-05T20:59:13.477" v="2376" actId="20577"/>
          <ac:spMkLst>
            <pc:docMk/>
            <pc:sldMk cId="0" sldId="256"/>
            <ac:spMk id="7171" creationId="{00000000-0000-0000-0000-000000000000}"/>
          </ac:spMkLst>
        </pc:spChg>
        <pc:spChg chg="mod">
          <ac:chgData name="Zhuang Zirui" userId="51f039c14a05af7b" providerId="LiveId" clId="{B1FBF8A2-66B8-4DFB-AC7E-BCED5B0E28E3}" dt="2019-09-05T20:58:57.282" v="2362" actId="20577"/>
          <ac:spMkLst>
            <pc:docMk/>
            <pc:sldMk cId="0" sldId="256"/>
            <ac:spMk id="7172" creationId="{00000000-0000-0000-0000-000000000000}"/>
          </ac:spMkLst>
        </pc:spChg>
      </pc:sldChg>
      <pc:sldChg chg="addSp delSp modSp">
        <pc:chgData name="Zhuang Zirui" userId="51f039c14a05af7b" providerId="LiveId" clId="{B1FBF8A2-66B8-4DFB-AC7E-BCED5B0E28E3}" dt="2019-09-06T05:52:42.127" v="3976" actId="20577"/>
        <pc:sldMkLst>
          <pc:docMk/>
          <pc:sldMk cId="787490766" sldId="395"/>
        </pc:sldMkLst>
        <pc:spChg chg="mod">
          <ac:chgData name="Zhuang Zirui" userId="51f039c14a05af7b" providerId="LiveId" clId="{B1FBF8A2-66B8-4DFB-AC7E-BCED5B0E28E3}" dt="2019-08-30T19:44:31.729" v="365" actId="1036"/>
          <ac:spMkLst>
            <pc:docMk/>
            <pc:sldMk cId="787490766" sldId="395"/>
            <ac:spMk id="3" creationId="{333BB275-5D7E-4038-A337-869E8A5E5619}"/>
          </ac:spMkLst>
        </pc:spChg>
        <pc:spChg chg="mod">
          <ac:chgData name="Zhuang Zirui" userId="51f039c14a05af7b" providerId="LiveId" clId="{B1FBF8A2-66B8-4DFB-AC7E-BCED5B0E28E3}" dt="2019-09-05T19:25:14.256" v="1882" actId="2711"/>
          <ac:spMkLst>
            <pc:docMk/>
            <pc:sldMk cId="787490766" sldId="395"/>
            <ac:spMk id="6" creationId="{00000000-0000-0000-0000-000000000000}"/>
          </ac:spMkLst>
        </pc:spChg>
        <pc:spChg chg="mod">
          <ac:chgData name="Zhuang Zirui" userId="51f039c14a05af7b" providerId="LiveId" clId="{B1FBF8A2-66B8-4DFB-AC7E-BCED5B0E28E3}" dt="2019-09-05T19:25:14.256" v="1882" actId="2711"/>
          <ac:spMkLst>
            <pc:docMk/>
            <pc:sldMk cId="787490766" sldId="395"/>
            <ac:spMk id="7" creationId="{00000000-0000-0000-0000-000000000000}"/>
          </ac:spMkLst>
        </pc:spChg>
        <pc:spChg chg="mod">
          <ac:chgData name="Zhuang Zirui" userId="51f039c14a05af7b" providerId="LiveId" clId="{B1FBF8A2-66B8-4DFB-AC7E-BCED5B0E28E3}" dt="2019-09-05T19:25:14.256" v="1882" actId="2711"/>
          <ac:spMkLst>
            <pc:docMk/>
            <pc:sldMk cId="787490766" sldId="395"/>
            <ac:spMk id="8" creationId="{00000000-0000-0000-0000-000000000000}"/>
          </ac:spMkLst>
        </pc:spChg>
        <pc:spChg chg="mod">
          <ac:chgData name="Zhuang Zirui" userId="51f039c14a05af7b" providerId="LiveId" clId="{B1FBF8A2-66B8-4DFB-AC7E-BCED5B0E28E3}" dt="2019-09-05T19:25:14.256" v="1882" actId="2711"/>
          <ac:spMkLst>
            <pc:docMk/>
            <pc:sldMk cId="787490766" sldId="395"/>
            <ac:spMk id="9" creationId="{00000000-0000-0000-0000-000000000000}"/>
          </ac:spMkLst>
        </pc:spChg>
        <pc:spChg chg="del mod">
          <ac:chgData name="Zhuang Zirui" userId="51f039c14a05af7b" providerId="LiveId" clId="{B1FBF8A2-66B8-4DFB-AC7E-BCED5B0E28E3}" dt="2019-08-30T19:45:45.475" v="409" actId="478"/>
          <ac:spMkLst>
            <pc:docMk/>
            <pc:sldMk cId="787490766" sldId="395"/>
            <ac:spMk id="11" creationId="{00000000-0000-0000-0000-000000000000}"/>
          </ac:spMkLst>
        </pc:spChg>
        <pc:spChg chg="mod">
          <ac:chgData name="Zhuang Zirui" userId="51f039c14a05af7b" providerId="LiveId" clId="{B1FBF8A2-66B8-4DFB-AC7E-BCED5B0E28E3}" dt="2019-09-05T19:25:14.256" v="1882" actId="2711"/>
          <ac:spMkLst>
            <pc:docMk/>
            <pc:sldMk cId="787490766" sldId="395"/>
            <ac:spMk id="12" creationId="{00000000-0000-0000-0000-000000000000}"/>
          </ac:spMkLst>
        </pc:spChg>
        <pc:spChg chg="mod">
          <ac:chgData name="Zhuang Zirui" userId="51f039c14a05af7b" providerId="LiveId" clId="{B1FBF8A2-66B8-4DFB-AC7E-BCED5B0E28E3}" dt="2019-09-05T19:25:14.256" v="1882" actId="2711"/>
          <ac:spMkLst>
            <pc:docMk/>
            <pc:sldMk cId="787490766" sldId="395"/>
            <ac:spMk id="13" creationId="{00000000-0000-0000-0000-000000000000}"/>
          </ac:spMkLst>
        </pc:spChg>
        <pc:spChg chg="del">
          <ac:chgData name="Zhuang Zirui" userId="51f039c14a05af7b" providerId="LiveId" clId="{B1FBF8A2-66B8-4DFB-AC7E-BCED5B0E28E3}" dt="2019-08-30T19:19:37.919" v="297" actId="478"/>
          <ac:spMkLst>
            <pc:docMk/>
            <pc:sldMk cId="787490766" sldId="395"/>
            <ac:spMk id="14" creationId="{00000000-0000-0000-0000-000000000000}"/>
          </ac:spMkLst>
        </pc:spChg>
        <pc:spChg chg="add mod">
          <ac:chgData name="Zhuang Zirui" userId="51f039c14a05af7b" providerId="LiveId" clId="{B1FBF8A2-66B8-4DFB-AC7E-BCED5B0E28E3}" dt="2019-09-05T19:25:14.256" v="1882" actId="2711"/>
          <ac:spMkLst>
            <pc:docMk/>
            <pc:sldMk cId="787490766" sldId="395"/>
            <ac:spMk id="15" creationId="{68B19367-B4B8-47AB-B137-3BC04A32FE19}"/>
          </ac:spMkLst>
        </pc:spChg>
        <pc:spChg chg="add mod">
          <ac:chgData name="Zhuang Zirui" userId="51f039c14a05af7b" providerId="LiveId" clId="{B1FBF8A2-66B8-4DFB-AC7E-BCED5B0E28E3}" dt="2019-09-05T19:25:14.256" v="1882" actId="2711"/>
          <ac:spMkLst>
            <pc:docMk/>
            <pc:sldMk cId="787490766" sldId="395"/>
            <ac:spMk id="16" creationId="{E18B129B-20E6-41DA-B143-63B613C3296E}"/>
          </ac:spMkLst>
        </pc:spChg>
        <pc:spChg chg="del mod">
          <ac:chgData name="Zhuang Zirui" userId="51f039c14a05af7b" providerId="LiveId" clId="{B1FBF8A2-66B8-4DFB-AC7E-BCED5B0E28E3}" dt="2019-08-30T19:45:33.508" v="407" actId="478"/>
          <ac:spMkLst>
            <pc:docMk/>
            <pc:sldMk cId="787490766" sldId="395"/>
            <ac:spMk id="17" creationId="{00000000-0000-0000-0000-000000000000}"/>
          </ac:spMkLst>
        </pc:spChg>
        <pc:spChg chg="add mod">
          <ac:chgData name="Zhuang Zirui" userId="51f039c14a05af7b" providerId="LiveId" clId="{B1FBF8A2-66B8-4DFB-AC7E-BCED5B0E28E3}" dt="2019-09-06T05:52:42.127" v="3976" actId="20577"/>
          <ac:spMkLst>
            <pc:docMk/>
            <pc:sldMk cId="787490766" sldId="395"/>
            <ac:spMk id="18" creationId="{55FAC6D7-7249-44C5-A024-D008F953B1A5}"/>
          </ac:spMkLst>
        </pc:spChg>
        <pc:spChg chg="add mod">
          <ac:chgData name="Zhuang Zirui" userId="51f039c14a05af7b" providerId="LiveId" clId="{B1FBF8A2-66B8-4DFB-AC7E-BCED5B0E28E3}" dt="2019-09-05T19:25:14.256" v="1882" actId="2711"/>
          <ac:spMkLst>
            <pc:docMk/>
            <pc:sldMk cId="787490766" sldId="395"/>
            <ac:spMk id="19" creationId="{60B469E7-4FFD-4DF9-825B-9095081930DF}"/>
          </ac:spMkLst>
        </pc:spChg>
        <pc:spChg chg="add mod">
          <ac:chgData name="Zhuang Zirui" userId="51f039c14a05af7b" providerId="LiveId" clId="{B1FBF8A2-66B8-4DFB-AC7E-BCED5B0E28E3}" dt="2019-09-05T19:25:14.256" v="1882" actId="2711"/>
          <ac:spMkLst>
            <pc:docMk/>
            <pc:sldMk cId="787490766" sldId="395"/>
            <ac:spMk id="20" creationId="{D1F09B4D-2250-4C74-A37B-946DB6C5819C}"/>
          </ac:spMkLst>
        </pc:spChg>
        <pc:grpChg chg="add mod">
          <ac:chgData name="Zhuang Zirui" userId="51f039c14a05af7b" providerId="LiveId" clId="{B1FBF8A2-66B8-4DFB-AC7E-BCED5B0E28E3}" dt="2019-09-05T16:04:55.133" v="1700" actId="465"/>
          <ac:grpSpMkLst>
            <pc:docMk/>
            <pc:sldMk cId="787490766" sldId="395"/>
            <ac:grpSpMk id="4" creationId="{92E7697C-0E9F-464F-BD0D-45F088DA3551}"/>
          </ac:grpSpMkLst>
        </pc:grpChg>
        <pc:grpChg chg="add mod">
          <ac:chgData name="Zhuang Zirui" userId="51f039c14a05af7b" providerId="LiveId" clId="{B1FBF8A2-66B8-4DFB-AC7E-BCED5B0E28E3}" dt="2019-09-05T16:04:55.133" v="1700" actId="465"/>
          <ac:grpSpMkLst>
            <pc:docMk/>
            <pc:sldMk cId="787490766" sldId="395"/>
            <ac:grpSpMk id="5" creationId="{F988230B-EAAB-4351-86E7-C5F20632CB80}"/>
          </ac:grpSpMkLst>
        </pc:grpChg>
        <pc:grpChg chg="add mod">
          <ac:chgData name="Zhuang Zirui" userId="51f039c14a05af7b" providerId="LiveId" clId="{B1FBF8A2-66B8-4DFB-AC7E-BCED5B0E28E3}" dt="2019-09-05T16:04:55.133" v="1700" actId="465"/>
          <ac:grpSpMkLst>
            <pc:docMk/>
            <pc:sldMk cId="787490766" sldId="395"/>
            <ac:grpSpMk id="10" creationId="{BBEB0666-5B9D-4FE6-A055-FFB9F98C7223}"/>
          </ac:grpSpMkLst>
        </pc:grpChg>
        <pc:grpChg chg="add mod">
          <ac:chgData name="Zhuang Zirui" userId="51f039c14a05af7b" providerId="LiveId" clId="{B1FBF8A2-66B8-4DFB-AC7E-BCED5B0E28E3}" dt="2019-09-05T16:04:55.133" v="1700" actId="465"/>
          <ac:grpSpMkLst>
            <pc:docMk/>
            <pc:sldMk cId="787490766" sldId="395"/>
            <ac:grpSpMk id="21" creationId="{68E78803-0C4D-4A2B-872B-3C1B1FBA94B5}"/>
          </ac:grpSpMkLst>
        </pc:grpChg>
        <pc:grpChg chg="add mod">
          <ac:chgData name="Zhuang Zirui" userId="51f039c14a05af7b" providerId="LiveId" clId="{B1FBF8A2-66B8-4DFB-AC7E-BCED5B0E28E3}" dt="2019-09-05T16:04:55.133" v="1700" actId="465"/>
          <ac:grpSpMkLst>
            <pc:docMk/>
            <pc:sldMk cId="787490766" sldId="395"/>
            <ac:grpSpMk id="22" creationId="{2E091083-B014-4FF4-BC6E-CED5AB0393CD}"/>
          </ac:grpSpMkLst>
        </pc:grpChg>
        <pc:picChg chg="del mod">
          <ac:chgData name="Zhuang Zirui" userId="51f039c14a05af7b" providerId="LiveId" clId="{B1FBF8A2-66B8-4DFB-AC7E-BCED5B0E28E3}" dt="2019-08-30T19:15:17.500" v="273" actId="478"/>
          <ac:picMkLst>
            <pc:docMk/>
            <pc:sldMk cId="787490766" sldId="395"/>
            <ac:picMk id="8196" creationId="{00000000-0000-0000-0000-000000000000}"/>
          </ac:picMkLst>
        </pc:picChg>
      </pc:sldChg>
      <pc:sldChg chg="delSp">
        <pc:chgData name="Zhuang Zirui" userId="51f039c14a05af7b" providerId="LiveId" clId="{B1FBF8A2-66B8-4DFB-AC7E-BCED5B0E28E3}" dt="2019-08-30T19:20:18.376" v="308" actId="478"/>
        <pc:sldMkLst>
          <pc:docMk/>
          <pc:sldMk cId="1320174658" sldId="405"/>
        </pc:sldMkLst>
        <pc:spChg chg="del">
          <ac:chgData name="Zhuang Zirui" userId="51f039c14a05af7b" providerId="LiveId" clId="{B1FBF8A2-66B8-4DFB-AC7E-BCED5B0E28E3}" dt="2019-08-30T19:20:18.376" v="308" actId="478"/>
          <ac:spMkLst>
            <pc:docMk/>
            <pc:sldMk cId="1320174658" sldId="405"/>
            <ac:spMk id="9" creationId="{00000000-0000-0000-0000-000000000000}"/>
          </ac:spMkLst>
        </pc:spChg>
        <pc:picChg chg="del">
          <ac:chgData name="Zhuang Zirui" userId="51f039c14a05af7b" providerId="LiveId" clId="{B1FBF8A2-66B8-4DFB-AC7E-BCED5B0E28E3}" dt="2019-08-30T19:16:05.508" v="284" actId="478"/>
          <ac:picMkLst>
            <pc:docMk/>
            <pc:sldMk cId="1320174658" sldId="405"/>
            <ac:picMk id="8196" creationId="{00000000-0000-0000-0000-000000000000}"/>
          </ac:picMkLst>
        </pc:picChg>
      </pc:sldChg>
      <pc:sldChg chg="delSp">
        <pc:chgData name="Zhuang Zirui" userId="51f039c14a05af7b" providerId="LiveId" clId="{B1FBF8A2-66B8-4DFB-AC7E-BCED5B0E28E3}" dt="2019-08-30T19:20:22.291" v="309" actId="478"/>
        <pc:sldMkLst>
          <pc:docMk/>
          <pc:sldMk cId="808927766" sldId="411"/>
        </pc:sldMkLst>
        <pc:spChg chg="del">
          <ac:chgData name="Zhuang Zirui" userId="51f039c14a05af7b" providerId="LiveId" clId="{B1FBF8A2-66B8-4DFB-AC7E-BCED5B0E28E3}" dt="2019-08-30T19:20:22.291" v="309" actId="478"/>
          <ac:spMkLst>
            <pc:docMk/>
            <pc:sldMk cId="808927766" sldId="411"/>
            <ac:spMk id="16" creationId="{00000000-0000-0000-0000-000000000000}"/>
          </ac:spMkLst>
        </pc:spChg>
        <pc:picChg chg="del">
          <ac:chgData name="Zhuang Zirui" userId="51f039c14a05af7b" providerId="LiveId" clId="{B1FBF8A2-66B8-4DFB-AC7E-BCED5B0E28E3}" dt="2019-08-30T19:16:09.212" v="285" actId="478"/>
          <ac:picMkLst>
            <pc:docMk/>
            <pc:sldMk cId="808927766" sldId="411"/>
            <ac:picMk id="8196" creationId="{00000000-0000-0000-0000-000000000000}"/>
          </ac:picMkLst>
        </pc:picChg>
      </pc:sldChg>
      <pc:sldChg chg="delSp">
        <pc:chgData name="Zhuang Zirui" userId="51f039c14a05af7b" providerId="LiveId" clId="{B1FBF8A2-66B8-4DFB-AC7E-BCED5B0E28E3}" dt="2019-08-30T19:20:24.887" v="310" actId="478"/>
        <pc:sldMkLst>
          <pc:docMk/>
          <pc:sldMk cId="3883793785" sldId="412"/>
        </pc:sldMkLst>
        <pc:spChg chg="del">
          <ac:chgData name="Zhuang Zirui" userId="51f039c14a05af7b" providerId="LiveId" clId="{B1FBF8A2-66B8-4DFB-AC7E-BCED5B0E28E3}" dt="2019-08-30T19:20:24.887" v="310" actId="478"/>
          <ac:spMkLst>
            <pc:docMk/>
            <pc:sldMk cId="3883793785" sldId="412"/>
            <ac:spMk id="14" creationId="{00000000-0000-0000-0000-000000000000}"/>
          </ac:spMkLst>
        </pc:spChg>
        <pc:picChg chg="del">
          <ac:chgData name="Zhuang Zirui" userId="51f039c14a05af7b" providerId="LiveId" clId="{B1FBF8A2-66B8-4DFB-AC7E-BCED5B0E28E3}" dt="2019-08-30T19:16:11.262" v="286" actId="478"/>
          <ac:picMkLst>
            <pc:docMk/>
            <pc:sldMk cId="3883793785" sldId="412"/>
            <ac:picMk id="8196" creationId="{00000000-0000-0000-0000-000000000000}"/>
          </ac:picMkLst>
        </pc:picChg>
      </pc:sldChg>
      <pc:sldChg chg="delSp">
        <pc:chgData name="Zhuang Zirui" userId="51f039c14a05af7b" providerId="LiveId" clId="{B1FBF8A2-66B8-4DFB-AC7E-BCED5B0E28E3}" dt="2019-08-30T19:20:28.597" v="311" actId="478"/>
        <pc:sldMkLst>
          <pc:docMk/>
          <pc:sldMk cId="1696967991" sldId="413"/>
        </pc:sldMkLst>
        <pc:spChg chg="del">
          <ac:chgData name="Zhuang Zirui" userId="51f039c14a05af7b" providerId="LiveId" clId="{B1FBF8A2-66B8-4DFB-AC7E-BCED5B0E28E3}" dt="2019-08-30T19:20:28.597" v="311" actId="478"/>
          <ac:spMkLst>
            <pc:docMk/>
            <pc:sldMk cId="1696967991" sldId="413"/>
            <ac:spMk id="10" creationId="{00000000-0000-0000-0000-000000000000}"/>
          </ac:spMkLst>
        </pc:spChg>
        <pc:picChg chg="del">
          <ac:chgData name="Zhuang Zirui" userId="51f039c14a05af7b" providerId="LiveId" clId="{B1FBF8A2-66B8-4DFB-AC7E-BCED5B0E28E3}" dt="2019-08-30T19:16:14.721" v="287" actId="478"/>
          <ac:picMkLst>
            <pc:docMk/>
            <pc:sldMk cId="1696967991" sldId="413"/>
            <ac:picMk id="8196" creationId="{00000000-0000-0000-0000-000000000000}"/>
          </ac:picMkLst>
        </pc:picChg>
      </pc:sldChg>
      <pc:sldChg chg="delSp">
        <pc:chgData name="Zhuang Zirui" userId="51f039c14a05af7b" providerId="LiveId" clId="{B1FBF8A2-66B8-4DFB-AC7E-BCED5B0E28E3}" dt="2019-08-30T19:20:32.503" v="312" actId="478"/>
        <pc:sldMkLst>
          <pc:docMk/>
          <pc:sldMk cId="657810541" sldId="415"/>
        </pc:sldMkLst>
        <pc:spChg chg="del">
          <ac:chgData name="Zhuang Zirui" userId="51f039c14a05af7b" providerId="LiveId" clId="{B1FBF8A2-66B8-4DFB-AC7E-BCED5B0E28E3}" dt="2019-08-30T19:20:32.503" v="312" actId="478"/>
          <ac:spMkLst>
            <pc:docMk/>
            <pc:sldMk cId="657810541" sldId="415"/>
            <ac:spMk id="8" creationId="{00000000-0000-0000-0000-000000000000}"/>
          </ac:spMkLst>
        </pc:spChg>
        <pc:picChg chg="del">
          <ac:chgData name="Zhuang Zirui" userId="51f039c14a05af7b" providerId="LiveId" clId="{B1FBF8A2-66B8-4DFB-AC7E-BCED5B0E28E3}" dt="2019-08-30T19:16:17.462" v="288" actId="478"/>
          <ac:picMkLst>
            <pc:docMk/>
            <pc:sldMk cId="657810541" sldId="415"/>
            <ac:picMk id="8196" creationId="{00000000-0000-0000-0000-000000000000}"/>
          </ac:picMkLst>
        </pc:picChg>
      </pc:sldChg>
      <pc:sldChg chg="delSp modSp delAnim">
        <pc:chgData name="Zhuang Zirui" userId="51f039c14a05af7b" providerId="LiveId" clId="{B1FBF8A2-66B8-4DFB-AC7E-BCED5B0E28E3}" dt="2019-09-06T06:40:50.917" v="4023" actId="313"/>
        <pc:sldMkLst>
          <pc:docMk/>
          <pc:sldMk cId="2791877518" sldId="416"/>
        </pc:sldMkLst>
        <pc:spChg chg="del mod">
          <ac:chgData name="Zhuang Zirui" userId="51f039c14a05af7b" providerId="LiveId" clId="{B1FBF8A2-66B8-4DFB-AC7E-BCED5B0E28E3}" dt="2019-09-06T05:38:12.107" v="3628" actId="478"/>
          <ac:spMkLst>
            <pc:docMk/>
            <pc:sldMk cId="2791877518" sldId="416"/>
            <ac:spMk id="2" creationId="{00000000-0000-0000-0000-000000000000}"/>
          </ac:spMkLst>
        </pc:spChg>
        <pc:spChg chg="del">
          <ac:chgData name="Zhuang Zirui" userId="51f039c14a05af7b" providerId="LiveId" clId="{B1FBF8A2-66B8-4DFB-AC7E-BCED5B0E28E3}" dt="2019-08-30T19:20:35.400" v="313" actId="478"/>
          <ac:spMkLst>
            <pc:docMk/>
            <pc:sldMk cId="2791877518" sldId="416"/>
            <ac:spMk id="6" creationId="{00000000-0000-0000-0000-000000000000}"/>
          </ac:spMkLst>
        </pc:spChg>
        <pc:spChg chg="mod">
          <ac:chgData name="Zhuang Zirui" userId="51f039c14a05af7b" providerId="LiveId" clId="{B1FBF8A2-66B8-4DFB-AC7E-BCED5B0E28E3}" dt="2019-09-06T06:40:50.917" v="4023" actId="313"/>
          <ac:spMkLst>
            <pc:docMk/>
            <pc:sldMk cId="2791877518" sldId="416"/>
            <ac:spMk id="18" creationId="{00000000-0000-0000-0000-000000000000}"/>
          </ac:spMkLst>
        </pc:spChg>
        <pc:picChg chg="del">
          <ac:chgData name="Zhuang Zirui" userId="51f039c14a05af7b" providerId="LiveId" clId="{B1FBF8A2-66B8-4DFB-AC7E-BCED5B0E28E3}" dt="2019-08-30T19:16:20.864" v="289" actId="478"/>
          <ac:picMkLst>
            <pc:docMk/>
            <pc:sldMk cId="2791877518" sldId="416"/>
            <ac:picMk id="8196" creationId="{00000000-0000-0000-0000-000000000000}"/>
          </ac:picMkLst>
        </pc:picChg>
      </pc:sldChg>
      <pc:sldChg chg="delSp">
        <pc:chgData name="Zhuang Zirui" userId="51f039c14a05af7b" providerId="LiveId" clId="{B1FBF8A2-66B8-4DFB-AC7E-BCED5B0E28E3}" dt="2019-08-30T19:19:50.206" v="300" actId="478"/>
        <pc:sldMkLst>
          <pc:docMk/>
          <pc:sldMk cId="3748957419" sldId="417"/>
        </pc:sldMkLst>
        <pc:spChg chg="del">
          <ac:chgData name="Zhuang Zirui" userId="51f039c14a05af7b" providerId="LiveId" clId="{B1FBF8A2-66B8-4DFB-AC7E-BCED5B0E28E3}" dt="2019-08-30T19:19:50.206" v="300" actId="478"/>
          <ac:spMkLst>
            <pc:docMk/>
            <pc:sldMk cId="3748957419" sldId="417"/>
            <ac:spMk id="13" creationId="{00000000-0000-0000-0000-000000000000}"/>
          </ac:spMkLst>
        </pc:spChg>
        <pc:picChg chg="del">
          <ac:chgData name="Zhuang Zirui" userId="51f039c14a05af7b" providerId="LiveId" clId="{B1FBF8A2-66B8-4DFB-AC7E-BCED5B0E28E3}" dt="2019-08-30T19:15:39.772" v="276" actId="478"/>
          <ac:picMkLst>
            <pc:docMk/>
            <pc:sldMk cId="3748957419" sldId="417"/>
            <ac:picMk id="6" creationId="{00000000-0000-0000-0000-000000000000}"/>
          </ac:picMkLst>
        </pc:picChg>
      </pc:sldChg>
      <pc:sldChg chg="delSp">
        <pc:chgData name="Zhuang Zirui" userId="51f039c14a05af7b" providerId="LiveId" clId="{B1FBF8A2-66B8-4DFB-AC7E-BCED5B0E28E3}" dt="2019-08-30T19:19:54.091" v="301" actId="478"/>
        <pc:sldMkLst>
          <pc:docMk/>
          <pc:sldMk cId="2477039139" sldId="418"/>
        </pc:sldMkLst>
        <pc:spChg chg="del">
          <ac:chgData name="Zhuang Zirui" userId="51f039c14a05af7b" providerId="LiveId" clId="{B1FBF8A2-66B8-4DFB-AC7E-BCED5B0E28E3}" dt="2019-08-30T19:19:54.091" v="301" actId="478"/>
          <ac:spMkLst>
            <pc:docMk/>
            <pc:sldMk cId="2477039139" sldId="418"/>
            <ac:spMk id="19" creationId="{00000000-0000-0000-0000-000000000000}"/>
          </ac:spMkLst>
        </pc:spChg>
        <pc:picChg chg="del">
          <ac:chgData name="Zhuang Zirui" userId="51f039c14a05af7b" providerId="LiveId" clId="{B1FBF8A2-66B8-4DFB-AC7E-BCED5B0E28E3}" dt="2019-08-30T19:15:43.854" v="277" actId="478"/>
          <ac:picMkLst>
            <pc:docMk/>
            <pc:sldMk cId="2477039139" sldId="418"/>
            <ac:picMk id="6" creationId="{00000000-0000-0000-0000-000000000000}"/>
          </ac:picMkLst>
        </pc:picChg>
      </pc:sldChg>
      <pc:sldChg chg="delSp">
        <pc:chgData name="Zhuang Zirui" userId="51f039c14a05af7b" providerId="LiveId" clId="{B1FBF8A2-66B8-4DFB-AC7E-BCED5B0E28E3}" dt="2019-08-30T19:20:08.784" v="305" actId="478"/>
        <pc:sldMkLst>
          <pc:docMk/>
          <pc:sldMk cId="4194829466" sldId="419"/>
        </pc:sldMkLst>
        <pc:spChg chg="del">
          <ac:chgData name="Zhuang Zirui" userId="51f039c14a05af7b" providerId="LiveId" clId="{B1FBF8A2-66B8-4DFB-AC7E-BCED5B0E28E3}" dt="2019-08-30T19:20:08.784" v="305" actId="478"/>
          <ac:spMkLst>
            <pc:docMk/>
            <pc:sldMk cId="4194829466" sldId="419"/>
            <ac:spMk id="14" creationId="{00000000-0000-0000-0000-000000000000}"/>
          </ac:spMkLst>
        </pc:spChg>
        <pc:picChg chg="del">
          <ac:chgData name="Zhuang Zirui" userId="51f039c14a05af7b" providerId="LiveId" clId="{B1FBF8A2-66B8-4DFB-AC7E-BCED5B0E28E3}" dt="2019-08-30T19:15:56.731" v="281" actId="478"/>
          <ac:picMkLst>
            <pc:docMk/>
            <pc:sldMk cId="4194829466" sldId="419"/>
            <ac:picMk id="6" creationId="{00000000-0000-0000-0000-000000000000}"/>
          </ac:picMkLst>
        </pc:picChg>
      </pc:sldChg>
      <pc:sldChg chg="delSp modSp">
        <pc:chgData name="Zhuang Zirui" userId="51f039c14a05af7b" providerId="LiveId" clId="{B1FBF8A2-66B8-4DFB-AC7E-BCED5B0E28E3}" dt="2019-08-30T19:19:44.305" v="298" actId="478"/>
        <pc:sldMkLst>
          <pc:docMk/>
          <pc:sldMk cId="2580850774" sldId="420"/>
        </pc:sldMkLst>
        <pc:spChg chg="del">
          <ac:chgData name="Zhuang Zirui" userId="51f039c14a05af7b" providerId="LiveId" clId="{B1FBF8A2-66B8-4DFB-AC7E-BCED5B0E28E3}" dt="2019-08-30T19:19:44.305" v="298" actId="478"/>
          <ac:spMkLst>
            <pc:docMk/>
            <pc:sldMk cId="2580850774" sldId="420"/>
            <ac:spMk id="9" creationId="{00000000-0000-0000-0000-000000000000}"/>
          </ac:spMkLst>
        </pc:spChg>
        <pc:spChg chg="mod">
          <ac:chgData name="Zhuang Zirui" userId="51f039c14a05af7b" providerId="LiveId" clId="{B1FBF8A2-66B8-4DFB-AC7E-BCED5B0E28E3}" dt="2019-08-30T18:42:10.703" v="121" actId="1076"/>
          <ac:spMkLst>
            <pc:docMk/>
            <pc:sldMk cId="2580850774" sldId="420"/>
            <ac:spMk id="17" creationId="{00000000-0000-0000-0000-000000000000}"/>
          </ac:spMkLst>
        </pc:spChg>
        <pc:picChg chg="del mod">
          <ac:chgData name="Zhuang Zirui" userId="51f039c14a05af7b" providerId="LiveId" clId="{B1FBF8A2-66B8-4DFB-AC7E-BCED5B0E28E3}" dt="2019-08-30T19:15:29.337" v="274" actId="478"/>
          <ac:picMkLst>
            <pc:docMk/>
            <pc:sldMk cId="2580850774" sldId="420"/>
            <ac:picMk id="6" creationId="{00000000-0000-0000-0000-000000000000}"/>
          </ac:picMkLst>
        </pc:picChg>
      </pc:sldChg>
      <pc:sldChg chg="delSp">
        <pc:chgData name="Zhuang Zirui" userId="51f039c14a05af7b" providerId="LiveId" clId="{B1FBF8A2-66B8-4DFB-AC7E-BCED5B0E28E3}" dt="2019-08-30T19:19:47.174" v="299" actId="478"/>
        <pc:sldMkLst>
          <pc:docMk/>
          <pc:sldMk cId="2975440681" sldId="421"/>
        </pc:sldMkLst>
        <pc:spChg chg="del">
          <ac:chgData name="Zhuang Zirui" userId="51f039c14a05af7b" providerId="LiveId" clId="{B1FBF8A2-66B8-4DFB-AC7E-BCED5B0E28E3}" dt="2019-08-30T19:19:47.174" v="299" actId="478"/>
          <ac:spMkLst>
            <pc:docMk/>
            <pc:sldMk cId="2975440681" sldId="421"/>
            <ac:spMk id="19" creationId="{00000000-0000-0000-0000-000000000000}"/>
          </ac:spMkLst>
        </pc:spChg>
        <pc:picChg chg="del">
          <ac:chgData name="Zhuang Zirui" userId="51f039c14a05af7b" providerId="LiveId" clId="{B1FBF8A2-66B8-4DFB-AC7E-BCED5B0E28E3}" dt="2019-08-30T19:15:36.766" v="275" actId="478"/>
          <ac:picMkLst>
            <pc:docMk/>
            <pc:sldMk cId="2975440681" sldId="421"/>
            <ac:picMk id="6" creationId="{00000000-0000-0000-0000-000000000000}"/>
          </ac:picMkLst>
        </pc:picChg>
      </pc:sldChg>
      <pc:sldChg chg="delSp modNotesTx">
        <pc:chgData name="Zhuang Zirui" userId="51f039c14a05af7b" providerId="LiveId" clId="{B1FBF8A2-66B8-4DFB-AC7E-BCED5B0E28E3}" dt="2019-09-06T06:19:59.053" v="4022" actId="20577"/>
        <pc:sldMkLst>
          <pc:docMk/>
          <pc:sldMk cId="1571145448" sldId="422"/>
        </pc:sldMkLst>
        <pc:spChg chg="del">
          <ac:chgData name="Zhuang Zirui" userId="51f039c14a05af7b" providerId="LiveId" clId="{B1FBF8A2-66B8-4DFB-AC7E-BCED5B0E28E3}" dt="2019-08-30T19:20:01.088" v="303" actId="478"/>
          <ac:spMkLst>
            <pc:docMk/>
            <pc:sldMk cId="1571145448" sldId="422"/>
            <ac:spMk id="26" creationId="{00000000-0000-0000-0000-000000000000}"/>
          </ac:spMkLst>
        </pc:spChg>
        <pc:picChg chg="del">
          <ac:chgData name="Zhuang Zirui" userId="51f039c14a05af7b" providerId="LiveId" clId="{B1FBF8A2-66B8-4DFB-AC7E-BCED5B0E28E3}" dt="2019-08-30T19:15:51.309" v="279" actId="478"/>
          <ac:picMkLst>
            <pc:docMk/>
            <pc:sldMk cId="1571145448" sldId="422"/>
            <ac:picMk id="6" creationId="{00000000-0000-0000-0000-000000000000}"/>
          </ac:picMkLst>
        </pc:picChg>
      </pc:sldChg>
      <pc:sldChg chg="delSp">
        <pc:chgData name="Zhuang Zirui" userId="51f039c14a05af7b" providerId="LiveId" clId="{B1FBF8A2-66B8-4DFB-AC7E-BCED5B0E28E3}" dt="2019-08-30T19:19:57.220" v="302" actId="478"/>
        <pc:sldMkLst>
          <pc:docMk/>
          <pc:sldMk cId="1853718393" sldId="425"/>
        </pc:sldMkLst>
        <pc:spChg chg="del">
          <ac:chgData name="Zhuang Zirui" userId="51f039c14a05af7b" providerId="LiveId" clId="{B1FBF8A2-66B8-4DFB-AC7E-BCED5B0E28E3}" dt="2019-08-30T19:19:57.220" v="302" actId="478"/>
          <ac:spMkLst>
            <pc:docMk/>
            <pc:sldMk cId="1853718393" sldId="425"/>
            <ac:spMk id="19" creationId="{00000000-0000-0000-0000-000000000000}"/>
          </ac:spMkLst>
        </pc:spChg>
        <pc:picChg chg="del">
          <ac:chgData name="Zhuang Zirui" userId="51f039c14a05af7b" providerId="LiveId" clId="{B1FBF8A2-66B8-4DFB-AC7E-BCED5B0E28E3}" dt="2019-08-30T19:15:47.605" v="278" actId="478"/>
          <ac:picMkLst>
            <pc:docMk/>
            <pc:sldMk cId="1853718393" sldId="425"/>
            <ac:picMk id="6" creationId="{00000000-0000-0000-0000-000000000000}"/>
          </ac:picMkLst>
        </pc:picChg>
      </pc:sldChg>
      <pc:sldChg chg="delSp modNotesTx">
        <pc:chgData name="Zhuang Zirui" userId="51f039c14a05af7b" providerId="LiveId" clId="{B1FBF8A2-66B8-4DFB-AC7E-BCED5B0E28E3}" dt="2019-09-05T20:14:48.426" v="2205" actId="20577"/>
        <pc:sldMkLst>
          <pc:docMk/>
          <pc:sldMk cId="293808551" sldId="426"/>
        </pc:sldMkLst>
        <pc:spChg chg="del">
          <ac:chgData name="Zhuang Zirui" userId="51f039c14a05af7b" providerId="LiveId" clId="{B1FBF8A2-66B8-4DFB-AC7E-BCED5B0E28E3}" dt="2019-08-30T19:20:12.545" v="306" actId="478"/>
          <ac:spMkLst>
            <pc:docMk/>
            <pc:sldMk cId="293808551" sldId="426"/>
            <ac:spMk id="22" creationId="{00000000-0000-0000-0000-000000000000}"/>
          </ac:spMkLst>
        </pc:spChg>
        <pc:picChg chg="del">
          <ac:chgData name="Zhuang Zirui" userId="51f039c14a05af7b" providerId="LiveId" clId="{B1FBF8A2-66B8-4DFB-AC7E-BCED5B0E28E3}" dt="2019-08-30T19:15:59.013" v="282" actId="478"/>
          <ac:picMkLst>
            <pc:docMk/>
            <pc:sldMk cId="293808551" sldId="426"/>
            <ac:picMk id="6" creationId="{00000000-0000-0000-0000-000000000000}"/>
          </ac:picMkLst>
        </pc:picChg>
      </pc:sldChg>
      <pc:sldChg chg="delSp modNotesTx">
        <pc:chgData name="Zhuang Zirui" userId="51f039c14a05af7b" providerId="LiveId" clId="{B1FBF8A2-66B8-4DFB-AC7E-BCED5B0E28E3}" dt="2019-09-05T20:01:56.840" v="2185" actId="20577"/>
        <pc:sldMkLst>
          <pc:docMk/>
          <pc:sldMk cId="834525315" sldId="427"/>
        </pc:sldMkLst>
        <pc:spChg chg="del">
          <ac:chgData name="Zhuang Zirui" userId="51f039c14a05af7b" providerId="LiveId" clId="{B1FBF8A2-66B8-4DFB-AC7E-BCED5B0E28E3}" dt="2019-08-30T19:20:05.663" v="304" actId="478"/>
          <ac:spMkLst>
            <pc:docMk/>
            <pc:sldMk cId="834525315" sldId="427"/>
            <ac:spMk id="13" creationId="{00000000-0000-0000-0000-000000000000}"/>
          </ac:spMkLst>
        </pc:spChg>
        <pc:picChg chg="del">
          <ac:chgData name="Zhuang Zirui" userId="51f039c14a05af7b" providerId="LiveId" clId="{B1FBF8A2-66B8-4DFB-AC7E-BCED5B0E28E3}" dt="2019-08-30T19:15:53.960" v="280" actId="478"/>
          <ac:picMkLst>
            <pc:docMk/>
            <pc:sldMk cId="834525315" sldId="427"/>
            <ac:picMk id="6" creationId="{00000000-0000-0000-0000-000000000000}"/>
          </ac:picMkLst>
        </pc:picChg>
      </pc:sldChg>
      <pc:sldChg chg="delSp del">
        <pc:chgData name="Zhuang Zirui" userId="51f039c14a05af7b" providerId="LiveId" clId="{B1FBF8A2-66B8-4DFB-AC7E-BCED5B0E28E3}" dt="2019-08-30T19:52:47.843" v="479" actId="2696"/>
        <pc:sldMkLst>
          <pc:docMk/>
          <pc:sldMk cId="3349205408" sldId="428"/>
        </pc:sldMkLst>
        <pc:spChg chg="del">
          <ac:chgData name="Zhuang Zirui" userId="51f039c14a05af7b" providerId="LiveId" clId="{B1FBF8A2-66B8-4DFB-AC7E-BCED5B0E28E3}" dt="2019-08-30T19:20:15.679" v="307" actId="478"/>
          <ac:spMkLst>
            <pc:docMk/>
            <pc:sldMk cId="3349205408" sldId="428"/>
            <ac:spMk id="14" creationId="{00000000-0000-0000-0000-000000000000}"/>
          </ac:spMkLst>
        </pc:spChg>
        <pc:picChg chg="del">
          <ac:chgData name="Zhuang Zirui" userId="51f039c14a05af7b" providerId="LiveId" clId="{B1FBF8A2-66B8-4DFB-AC7E-BCED5B0E28E3}" dt="2019-08-30T19:16:02.317" v="283" actId="478"/>
          <ac:picMkLst>
            <pc:docMk/>
            <pc:sldMk cId="3349205408" sldId="428"/>
            <ac:picMk id="8196" creationId="{00000000-0000-0000-0000-000000000000}"/>
          </ac:picMkLst>
        </pc:picChg>
      </pc:sldChg>
      <pc:sldChg chg="addSp modSp add">
        <pc:chgData name="Zhuang Zirui" userId="51f039c14a05af7b" providerId="LiveId" clId="{B1FBF8A2-66B8-4DFB-AC7E-BCED5B0E28E3}" dt="2019-09-06T05:52:54.800" v="3978"/>
        <pc:sldMkLst>
          <pc:docMk/>
          <pc:sldMk cId="1119809623" sldId="429"/>
        </pc:sldMkLst>
        <pc:spChg chg="mod">
          <ac:chgData name="Zhuang Zirui" userId="51f039c14a05af7b" providerId="LiveId" clId="{B1FBF8A2-66B8-4DFB-AC7E-BCED5B0E28E3}" dt="2019-09-05T19:40:48.250" v="2155" actId="20577"/>
          <ac:spMkLst>
            <pc:docMk/>
            <pc:sldMk cId="1119809623" sldId="429"/>
            <ac:spMk id="2" creationId="{A329D15E-9FE4-46D3-9C18-AC243B79CA78}"/>
          </ac:spMkLst>
        </pc:spChg>
        <pc:spChg chg="mod">
          <ac:chgData name="Zhuang Zirui" userId="51f039c14a05af7b" providerId="LiveId" clId="{B1FBF8A2-66B8-4DFB-AC7E-BCED5B0E28E3}" dt="2019-09-06T05:52:54.800" v="3978"/>
          <ac:spMkLst>
            <pc:docMk/>
            <pc:sldMk cId="1119809623" sldId="429"/>
            <ac:spMk id="3" creationId="{990C362F-5535-455B-BE0A-11CB4FFB4444}"/>
          </ac:spMkLst>
        </pc:spChg>
        <pc:spChg chg="add mod">
          <ac:chgData name="Zhuang Zirui" userId="51f039c14a05af7b" providerId="LiveId" clId="{B1FBF8A2-66B8-4DFB-AC7E-BCED5B0E28E3}" dt="2019-08-30T18:42:43.193" v="127"/>
          <ac:spMkLst>
            <pc:docMk/>
            <pc:sldMk cId="1119809623" sldId="429"/>
            <ac:spMk id="4" creationId="{943B4D54-3406-4C5A-9E98-E0A1D6C2B471}"/>
          </ac:spMkLst>
        </pc:spChg>
        <pc:spChg chg="mod">
          <ac:chgData name="Zhuang Zirui" userId="51f039c14a05af7b" providerId="LiveId" clId="{B1FBF8A2-66B8-4DFB-AC7E-BCED5B0E28E3}" dt="2019-09-05T19:10:14.822" v="1860" actId="1076"/>
          <ac:spMkLst>
            <pc:docMk/>
            <pc:sldMk cId="1119809623" sldId="429"/>
            <ac:spMk id="7" creationId="{CE063D49-61AF-4B69-9FF3-3AC6BC25CA2F}"/>
          </ac:spMkLst>
        </pc:spChg>
        <pc:spChg chg="add mod">
          <ac:chgData name="Zhuang Zirui" userId="51f039c14a05af7b" providerId="LiveId" clId="{B1FBF8A2-66B8-4DFB-AC7E-BCED5B0E28E3}" dt="2019-09-05T19:26:38.740" v="1916" actId="20577"/>
          <ac:spMkLst>
            <pc:docMk/>
            <pc:sldMk cId="1119809623" sldId="429"/>
            <ac:spMk id="27" creationId="{03682D08-1CF1-4456-B856-69D3CEA0F1F5}"/>
          </ac:spMkLst>
        </pc:spChg>
        <pc:grpChg chg="add mod">
          <ac:chgData name="Zhuang Zirui" userId="51f039c14a05af7b" providerId="LiveId" clId="{B1FBF8A2-66B8-4DFB-AC7E-BCED5B0E28E3}" dt="2019-09-05T19:24:07.040" v="1878" actId="1076"/>
          <ac:grpSpMkLst>
            <pc:docMk/>
            <pc:sldMk cId="1119809623" sldId="429"/>
            <ac:grpSpMk id="5" creationId="{FFFFD778-23CC-407C-A17D-9B07897CCF0A}"/>
          </ac:grpSpMkLst>
        </pc:grpChg>
        <pc:grpChg chg="mod">
          <ac:chgData name="Zhuang Zirui" userId="51f039c14a05af7b" providerId="LiveId" clId="{B1FBF8A2-66B8-4DFB-AC7E-BCED5B0E28E3}" dt="2019-09-05T19:24:07.040" v="1878" actId="1076"/>
          <ac:grpSpMkLst>
            <pc:docMk/>
            <pc:sldMk cId="1119809623" sldId="429"/>
            <ac:grpSpMk id="18" creationId="{5FC3A2C8-8F3B-4F73-8EA8-990292600BB7}"/>
          </ac:grpSpMkLst>
        </pc:grpChg>
        <pc:graphicFrameChg chg="mod">
          <ac:chgData name="Zhuang Zirui" userId="51f039c14a05af7b" providerId="LiveId" clId="{B1FBF8A2-66B8-4DFB-AC7E-BCED5B0E28E3}" dt="2019-09-05T19:10:01.290" v="1858" actId="1076"/>
          <ac:graphicFrameMkLst>
            <pc:docMk/>
            <pc:sldMk cId="1119809623" sldId="429"/>
            <ac:graphicFrameMk id="17" creationId="{BDB97D4D-38CE-4C54-98CC-534CF5D6B854}"/>
          </ac:graphicFrameMkLst>
        </pc:graphicFrameChg>
      </pc:sldChg>
      <pc:sldChg chg="addSp modSp add">
        <pc:chgData name="Zhuang Zirui" userId="51f039c14a05af7b" providerId="LiveId" clId="{B1FBF8A2-66B8-4DFB-AC7E-BCED5B0E28E3}" dt="2019-09-06T05:52:58.352" v="3979"/>
        <pc:sldMkLst>
          <pc:docMk/>
          <pc:sldMk cId="1036441939" sldId="430"/>
        </pc:sldMkLst>
        <pc:spChg chg="mod">
          <ac:chgData name="Zhuang Zirui" userId="51f039c14a05af7b" providerId="LiveId" clId="{B1FBF8A2-66B8-4DFB-AC7E-BCED5B0E28E3}" dt="2019-09-03T15:27:34.817" v="1075"/>
          <ac:spMkLst>
            <pc:docMk/>
            <pc:sldMk cId="1036441939" sldId="430"/>
            <ac:spMk id="2" creationId="{0D2A4ED7-82D6-4B00-8CBD-C50429D6176F}"/>
          </ac:spMkLst>
        </pc:spChg>
        <pc:spChg chg="mod">
          <ac:chgData name="Zhuang Zirui" userId="51f039c14a05af7b" providerId="LiveId" clId="{B1FBF8A2-66B8-4DFB-AC7E-BCED5B0E28E3}" dt="2019-09-06T05:52:58.352" v="3979"/>
          <ac:spMkLst>
            <pc:docMk/>
            <pc:sldMk cId="1036441939" sldId="430"/>
            <ac:spMk id="3" creationId="{34271E3F-5C9D-4552-8348-E7F912AB0715}"/>
          </ac:spMkLst>
        </pc:spChg>
        <pc:spChg chg="add mod">
          <ac:chgData name="Zhuang Zirui" userId="51f039c14a05af7b" providerId="LiveId" clId="{B1FBF8A2-66B8-4DFB-AC7E-BCED5B0E28E3}" dt="2019-08-30T19:42:23.584" v="354" actId="20577"/>
          <ac:spMkLst>
            <pc:docMk/>
            <pc:sldMk cId="1036441939" sldId="430"/>
            <ac:spMk id="28" creationId="{B92138A0-B7A7-425D-8828-58616EE016FA}"/>
          </ac:spMkLst>
        </pc:spChg>
        <pc:spChg chg="add mod">
          <ac:chgData name="Zhuang Zirui" userId="51f039c14a05af7b" providerId="LiveId" clId="{B1FBF8A2-66B8-4DFB-AC7E-BCED5B0E28E3}" dt="2019-09-05T19:27:50.085" v="1932" actId="20577"/>
          <ac:spMkLst>
            <pc:docMk/>
            <pc:sldMk cId="1036441939" sldId="430"/>
            <ac:spMk id="29" creationId="{DDE056F9-F979-4BCB-A268-DD7CE9E0B711}"/>
          </ac:spMkLst>
        </pc:spChg>
        <pc:grpChg chg="add mod">
          <ac:chgData name="Zhuang Zirui" userId="51f039c14a05af7b" providerId="LiveId" clId="{B1FBF8A2-66B8-4DFB-AC7E-BCED5B0E28E3}" dt="2019-09-05T19:11:33.240" v="1863" actId="1076"/>
          <ac:grpSpMkLst>
            <pc:docMk/>
            <pc:sldMk cId="1036441939" sldId="430"/>
            <ac:grpSpMk id="4" creationId="{57FE9333-4DDA-45EC-87B4-EBE046B18D9E}"/>
          </ac:grpSpMkLst>
        </pc:grpChg>
        <pc:grpChg chg="mod">
          <ac:chgData name="Zhuang Zirui" userId="51f039c14a05af7b" providerId="LiveId" clId="{B1FBF8A2-66B8-4DFB-AC7E-BCED5B0E28E3}" dt="2019-09-05T19:11:33.240" v="1863" actId="1076"/>
          <ac:grpSpMkLst>
            <pc:docMk/>
            <pc:sldMk cId="1036441939" sldId="430"/>
            <ac:grpSpMk id="16" creationId="{0F190168-692B-4C8F-B51A-EDDE1E063068}"/>
          </ac:grpSpMkLst>
        </pc:grpChg>
      </pc:sldChg>
      <pc:sldChg chg="add del">
        <pc:chgData name="Zhuang Zirui" userId="51f039c14a05af7b" providerId="LiveId" clId="{B1FBF8A2-66B8-4DFB-AC7E-BCED5B0E28E3}" dt="2019-08-30T19:52:57.044" v="480" actId="2696"/>
        <pc:sldMkLst>
          <pc:docMk/>
          <pc:sldMk cId="489852986" sldId="431"/>
        </pc:sldMkLst>
      </pc:sldChg>
      <pc:sldChg chg="add del">
        <pc:chgData name="Zhuang Zirui" userId="51f039c14a05af7b" providerId="LiveId" clId="{B1FBF8A2-66B8-4DFB-AC7E-BCED5B0E28E3}" dt="2019-08-30T19:15:00.509" v="269" actId="2696"/>
        <pc:sldMkLst>
          <pc:docMk/>
          <pc:sldMk cId="2507721396" sldId="431"/>
        </pc:sldMkLst>
      </pc:sldChg>
      <pc:sldChg chg="addSp delSp modSp add">
        <pc:chgData name="Zhuang Zirui" userId="51f039c14a05af7b" providerId="LiveId" clId="{B1FBF8A2-66B8-4DFB-AC7E-BCED5B0E28E3}" dt="2019-08-30T19:58:50.356" v="591" actId="465"/>
        <pc:sldMkLst>
          <pc:docMk/>
          <pc:sldMk cId="299206093" sldId="432"/>
        </pc:sldMkLst>
        <pc:spChg chg="del">
          <ac:chgData name="Zhuang Zirui" userId="51f039c14a05af7b" providerId="LiveId" clId="{B1FBF8A2-66B8-4DFB-AC7E-BCED5B0E28E3}" dt="2019-08-30T19:50:05.163" v="421" actId="478"/>
          <ac:spMkLst>
            <pc:docMk/>
            <pc:sldMk cId="299206093" sldId="432"/>
            <ac:spMk id="16" creationId="{E18B129B-20E6-41DA-B143-63B613C3296E}"/>
          </ac:spMkLst>
        </pc:spChg>
        <pc:spChg chg="add mod">
          <ac:chgData name="Zhuang Zirui" userId="51f039c14a05af7b" providerId="LiveId" clId="{B1FBF8A2-66B8-4DFB-AC7E-BCED5B0E28E3}" dt="2019-08-30T19:58:50.356" v="591" actId="465"/>
          <ac:spMkLst>
            <pc:docMk/>
            <pc:sldMk cId="299206093" sldId="432"/>
            <ac:spMk id="23" creationId="{70F0C314-3E99-44CC-BAF5-8010D6DD358A}"/>
          </ac:spMkLst>
        </pc:spChg>
        <pc:grpChg chg="mod">
          <ac:chgData name="Zhuang Zirui" userId="51f039c14a05af7b" providerId="LiveId" clId="{B1FBF8A2-66B8-4DFB-AC7E-BCED5B0E28E3}" dt="2019-08-30T19:58:50.356" v="591" actId="465"/>
          <ac:grpSpMkLst>
            <pc:docMk/>
            <pc:sldMk cId="299206093" sldId="432"/>
            <ac:grpSpMk id="4" creationId="{92E7697C-0E9F-464F-BD0D-45F088DA3551}"/>
          </ac:grpSpMkLst>
        </pc:grpChg>
        <pc:grpChg chg="mod">
          <ac:chgData name="Zhuang Zirui" userId="51f039c14a05af7b" providerId="LiveId" clId="{B1FBF8A2-66B8-4DFB-AC7E-BCED5B0E28E3}" dt="2019-08-30T19:58:50.356" v="591" actId="465"/>
          <ac:grpSpMkLst>
            <pc:docMk/>
            <pc:sldMk cId="299206093" sldId="432"/>
            <ac:grpSpMk id="5" creationId="{F988230B-EAAB-4351-86E7-C5F20632CB80}"/>
          </ac:grpSpMkLst>
        </pc:grpChg>
        <pc:grpChg chg="mod">
          <ac:chgData name="Zhuang Zirui" userId="51f039c14a05af7b" providerId="LiveId" clId="{B1FBF8A2-66B8-4DFB-AC7E-BCED5B0E28E3}" dt="2019-08-30T19:58:50.356" v="591" actId="465"/>
          <ac:grpSpMkLst>
            <pc:docMk/>
            <pc:sldMk cId="299206093" sldId="432"/>
            <ac:grpSpMk id="10" creationId="{BBEB0666-5B9D-4FE6-A055-FFB9F98C7223}"/>
          </ac:grpSpMkLst>
        </pc:grpChg>
        <pc:grpChg chg="mod">
          <ac:chgData name="Zhuang Zirui" userId="51f039c14a05af7b" providerId="LiveId" clId="{B1FBF8A2-66B8-4DFB-AC7E-BCED5B0E28E3}" dt="2019-08-30T19:58:50.356" v="591" actId="465"/>
          <ac:grpSpMkLst>
            <pc:docMk/>
            <pc:sldMk cId="299206093" sldId="432"/>
            <ac:grpSpMk id="21" creationId="{68E78803-0C4D-4A2B-872B-3C1B1FBA94B5}"/>
          </ac:grpSpMkLst>
        </pc:grpChg>
        <pc:grpChg chg="mod">
          <ac:chgData name="Zhuang Zirui" userId="51f039c14a05af7b" providerId="LiveId" clId="{B1FBF8A2-66B8-4DFB-AC7E-BCED5B0E28E3}" dt="2019-08-30T19:58:50.356" v="591" actId="465"/>
          <ac:grpSpMkLst>
            <pc:docMk/>
            <pc:sldMk cId="299206093" sldId="432"/>
            <ac:grpSpMk id="22" creationId="{2E091083-B014-4FF4-BC6E-CED5AB0393CD}"/>
          </ac:grpSpMkLst>
        </pc:grpChg>
      </pc:sldChg>
      <pc:sldChg chg="add del">
        <pc:chgData name="Zhuang Zirui" userId="51f039c14a05af7b" providerId="LiveId" clId="{B1FBF8A2-66B8-4DFB-AC7E-BCED5B0E28E3}" dt="2019-08-30T19:15:01.212" v="271" actId="2696"/>
        <pc:sldMkLst>
          <pc:docMk/>
          <pc:sldMk cId="3918755430" sldId="432"/>
        </pc:sldMkLst>
      </pc:sldChg>
      <pc:sldChg chg="addSp delSp modSp add">
        <pc:chgData name="Zhuang Zirui" userId="51f039c14a05af7b" providerId="LiveId" clId="{B1FBF8A2-66B8-4DFB-AC7E-BCED5B0E28E3}" dt="2019-09-05T16:04:29.008" v="1696" actId="20577"/>
        <pc:sldMkLst>
          <pc:docMk/>
          <pc:sldMk cId="640103199" sldId="433"/>
        </pc:sldMkLst>
        <pc:spChg chg="del">
          <ac:chgData name="Zhuang Zirui" userId="51f039c14a05af7b" providerId="LiveId" clId="{B1FBF8A2-66B8-4DFB-AC7E-BCED5B0E28E3}" dt="2019-08-30T19:52:30.563" v="457" actId="478"/>
          <ac:spMkLst>
            <pc:docMk/>
            <pc:sldMk cId="640103199" sldId="433"/>
            <ac:spMk id="23" creationId="{70F0C314-3E99-44CC-BAF5-8010D6DD358A}"/>
          </ac:spMkLst>
        </pc:spChg>
        <pc:spChg chg="add mod">
          <ac:chgData name="Zhuang Zirui" userId="51f039c14a05af7b" providerId="LiveId" clId="{B1FBF8A2-66B8-4DFB-AC7E-BCED5B0E28E3}" dt="2019-09-05T16:04:29.008" v="1696" actId="20577"/>
          <ac:spMkLst>
            <pc:docMk/>
            <pc:sldMk cId="640103199" sldId="433"/>
            <ac:spMk id="24" creationId="{C3A3C30A-EF69-4429-9751-23A71141A085}"/>
          </ac:spMkLst>
        </pc:spChg>
        <pc:grpChg chg="mod">
          <ac:chgData name="Zhuang Zirui" userId="51f039c14a05af7b" providerId="LiveId" clId="{B1FBF8A2-66B8-4DFB-AC7E-BCED5B0E28E3}" dt="2019-08-30T19:59:11.133" v="593" actId="465"/>
          <ac:grpSpMkLst>
            <pc:docMk/>
            <pc:sldMk cId="640103199" sldId="433"/>
            <ac:grpSpMk id="4" creationId="{92E7697C-0E9F-464F-BD0D-45F088DA3551}"/>
          </ac:grpSpMkLst>
        </pc:grpChg>
        <pc:grpChg chg="mod">
          <ac:chgData name="Zhuang Zirui" userId="51f039c14a05af7b" providerId="LiveId" clId="{B1FBF8A2-66B8-4DFB-AC7E-BCED5B0E28E3}" dt="2019-08-30T19:59:11.133" v="593" actId="465"/>
          <ac:grpSpMkLst>
            <pc:docMk/>
            <pc:sldMk cId="640103199" sldId="433"/>
            <ac:grpSpMk id="5" creationId="{F988230B-EAAB-4351-86E7-C5F20632CB80}"/>
          </ac:grpSpMkLst>
        </pc:grpChg>
        <pc:grpChg chg="mod">
          <ac:chgData name="Zhuang Zirui" userId="51f039c14a05af7b" providerId="LiveId" clId="{B1FBF8A2-66B8-4DFB-AC7E-BCED5B0E28E3}" dt="2019-08-30T19:59:11.133" v="593" actId="465"/>
          <ac:grpSpMkLst>
            <pc:docMk/>
            <pc:sldMk cId="640103199" sldId="433"/>
            <ac:grpSpMk id="10" creationId="{BBEB0666-5B9D-4FE6-A055-FFB9F98C7223}"/>
          </ac:grpSpMkLst>
        </pc:grpChg>
        <pc:grpChg chg="mod">
          <ac:chgData name="Zhuang Zirui" userId="51f039c14a05af7b" providerId="LiveId" clId="{B1FBF8A2-66B8-4DFB-AC7E-BCED5B0E28E3}" dt="2019-08-30T19:59:11.133" v="593" actId="465"/>
          <ac:grpSpMkLst>
            <pc:docMk/>
            <pc:sldMk cId="640103199" sldId="433"/>
            <ac:grpSpMk id="21" creationId="{68E78803-0C4D-4A2B-872B-3C1B1FBA94B5}"/>
          </ac:grpSpMkLst>
        </pc:grpChg>
        <pc:grpChg chg="mod">
          <ac:chgData name="Zhuang Zirui" userId="51f039c14a05af7b" providerId="LiveId" clId="{B1FBF8A2-66B8-4DFB-AC7E-BCED5B0E28E3}" dt="2019-08-30T19:59:11.133" v="593" actId="465"/>
          <ac:grpSpMkLst>
            <pc:docMk/>
            <pc:sldMk cId="640103199" sldId="433"/>
            <ac:grpSpMk id="22" creationId="{2E091083-B014-4FF4-BC6E-CED5AB0393CD}"/>
          </ac:grpSpMkLst>
        </pc:grpChg>
      </pc:sldChg>
      <pc:sldChg chg="modSp add">
        <pc:chgData name="Zhuang Zirui" userId="51f039c14a05af7b" providerId="LiveId" clId="{B1FBF8A2-66B8-4DFB-AC7E-BCED5B0E28E3}" dt="2019-09-06T14:18:08.949" v="4038" actId="20577"/>
        <pc:sldMkLst>
          <pc:docMk/>
          <pc:sldMk cId="3145068267" sldId="434"/>
        </pc:sldMkLst>
        <pc:spChg chg="mod">
          <ac:chgData name="Zhuang Zirui" userId="51f039c14a05af7b" providerId="LiveId" clId="{B1FBF8A2-66B8-4DFB-AC7E-BCED5B0E28E3}" dt="2019-09-06T14:18:08.949" v="4038" actId="20577"/>
          <ac:spMkLst>
            <pc:docMk/>
            <pc:sldMk cId="3145068267" sldId="434"/>
            <ac:spMk id="24" creationId="{C3A3C30A-EF69-4429-9751-23A71141A085}"/>
          </ac:spMkLst>
        </pc:spChg>
        <pc:grpChg chg="mod">
          <ac:chgData name="Zhuang Zirui" userId="51f039c14a05af7b" providerId="LiveId" clId="{B1FBF8A2-66B8-4DFB-AC7E-BCED5B0E28E3}" dt="2019-09-06T05:51:17.335" v="3967" actId="465"/>
          <ac:grpSpMkLst>
            <pc:docMk/>
            <pc:sldMk cId="3145068267" sldId="434"/>
            <ac:grpSpMk id="4" creationId="{92E7697C-0E9F-464F-BD0D-45F088DA3551}"/>
          </ac:grpSpMkLst>
        </pc:grpChg>
        <pc:grpChg chg="mod">
          <ac:chgData name="Zhuang Zirui" userId="51f039c14a05af7b" providerId="LiveId" clId="{B1FBF8A2-66B8-4DFB-AC7E-BCED5B0E28E3}" dt="2019-09-06T05:51:17.335" v="3967" actId="465"/>
          <ac:grpSpMkLst>
            <pc:docMk/>
            <pc:sldMk cId="3145068267" sldId="434"/>
            <ac:grpSpMk id="5" creationId="{F988230B-EAAB-4351-86E7-C5F20632CB80}"/>
          </ac:grpSpMkLst>
        </pc:grpChg>
        <pc:grpChg chg="mod">
          <ac:chgData name="Zhuang Zirui" userId="51f039c14a05af7b" providerId="LiveId" clId="{B1FBF8A2-66B8-4DFB-AC7E-BCED5B0E28E3}" dt="2019-09-06T05:51:17.335" v="3967" actId="465"/>
          <ac:grpSpMkLst>
            <pc:docMk/>
            <pc:sldMk cId="3145068267" sldId="434"/>
            <ac:grpSpMk id="10" creationId="{BBEB0666-5B9D-4FE6-A055-FFB9F98C7223}"/>
          </ac:grpSpMkLst>
        </pc:grpChg>
        <pc:grpChg chg="mod">
          <ac:chgData name="Zhuang Zirui" userId="51f039c14a05af7b" providerId="LiveId" clId="{B1FBF8A2-66B8-4DFB-AC7E-BCED5B0E28E3}" dt="2019-09-06T05:51:17.335" v="3967" actId="465"/>
          <ac:grpSpMkLst>
            <pc:docMk/>
            <pc:sldMk cId="3145068267" sldId="434"/>
            <ac:grpSpMk id="21" creationId="{68E78803-0C4D-4A2B-872B-3C1B1FBA94B5}"/>
          </ac:grpSpMkLst>
        </pc:grpChg>
        <pc:grpChg chg="mod">
          <ac:chgData name="Zhuang Zirui" userId="51f039c14a05af7b" providerId="LiveId" clId="{B1FBF8A2-66B8-4DFB-AC7E-BCED5B0E28E3}" dt="2019-09-06T05:51:17.335" v="3967" actId="465"/>
          <ac:grpSpMkLst>
            <pc:docMk/>
            <pc:sldMk cId="3145068267" sldId="434"/>
            <ac:grpSpMk id="22" creationId="{2E091083-B014-4FF4-BC6E-CED5AB0393CD}"/>
          </ac:grpSpMkLst>
        </pc:grpChg>
      </pc:sldChg>
      <pc:sldChg chg="addSp modSp add">
        <pc:chgData name="Zhuang Zirui" userId="51f039c14a05af7b" providerId="LiveId" clId="{B1FBF8A2-66B8-4DFB-AC7E-BCED5B0E28E3}" dt="2019-08-30T20:43:27.130" v="1061" actId="14100"/>
        <pc:sldMkLst>
          <pc:docMk/>
          <pc:sldMk cId="2257867231" sldId="435"/>
        </pc:sldMkLst>
        <pc:spChg chg="mod">
          <ac:chgData name="Zhuang Zirui" userId="51f039c14a05af7b" providerId="LiveId" clId="{B1FBF8A2-66B8-4DFB-AC7E-BCED5B0E28E3}" dt="2019-08-30T20:43:12.298" v="1058" actId="1076"/>
          <ac:spMkLst>
            <pc:docMk/>
            <pc:sldMk cId="2257867231" sldId="435"/>
            <ac:spMk id="2" creationId="{8AD4CE06-81AC-4E75-A948-2C040792647C}"/>
          </ac:spMkLst>
        </pc:spChg>
        <pc:spChg chg="mod">
          <ac:chgData name="Zhuang Zirui" userId="51f039c14a05af7b" providerId="LiveId" clId="{B1FBF8A2-66B8-4DFB-AC7E-BCED5B0E28E3}" dt="2019-08-30T20:06:09.387" v="613" actId="255"/>
          <ac:spMkLst>
            <pc:docMk/>
            <pc:sldMk cId="2257867231" sldId="435"/>
            <ac:spMk id="3" creationId="{82AD9AD2-068E-4B44-A84C-42C39839F898}"/>
          </ac:spMkLst>
        </pc:spChg>
        <pc:spChg chg="add mod">
          <ac:chgData name="Zhuang Zirui" userId="51f039c14a05af7b" providerId="LiveId" clId="{B1FBF8A2-66B8-4DFB-AC7E-BCED5B0E28E3}" dt="2019-08-30T20:07:10.719" v="616"/>
          <ac:spMkLst>
            <pc:docMk/>
            <pc:sldMk cId="2257867231" sldId="435"/>
            <ac:spMk id="5" creationId="{FA71E057-FBB3-46CA-81E2-046AE974491F}"/>
          </ac:spMkLst>
        </pc:spChg>
        <pc:spChg chg="add mod">
          <ac:chgData name="Zhuang Zirui" userId="51f039c14a05af7b" providerId="LiveId" clId="{B1FBF8A2-66B8-4DFB-AC7E-BCED5B0E28E3}" dt="2019-08-30T20:42:23.538" v="1039" actId="255"/>
          <ac:spMkLst>
            <pc:docMk/>
            <pc:sldMk cId="2257867231" sldId="435"/>
            <ac:spMk id="6" creationId="{E16DCB83-66C5-4429-869C-1228A974CCD3}"/>
          </ac:spMkLst>
        </pc:spChg>
        <pc:spChg chg="add mod">
          <ac:chgData name="Zhuang Zirui" userId="51f039c14a05af7b" providerId="LiveId" clId="{B1FBF8A2-66B8-4DFB-AC7E-BCED5B0E28E3}" dt="2019-08-30T20:42:23.538" v="1039" actId="255"/>
          <ac:spMkLst>
            <pc:docMk/>
            <pc:sldMk cId="2257867231" sldId="435"/>
            <ac:spMk id="7" creationId="{2FCAF486-77E9-4F6B-893A-D97F2E661D0B}"/>
          </ac:spMkLst>
        </pc:spChg>
        <pc:spChg chg="add mod">
          <ac:chgData name="Zhuang Zirui" userId="51f039c14a05af7b" providerId="LiveId" clId="{B1FBF8A2-66B8-4DFB-AC7E-BCED5B0E28E3}" dt="2019-08-30T20:42:32.789" v="1047" actId="1037"/>
          <ac:spMkLst>
            <pc:docMk/>
            <pc:sldMk cId="2257867231" sldId="435"/>
            <ac:spMk id="8" creationId="{8990EE2D-52C5-40B8-922C-5F91B4E3BA1B}"/>
          </ac:spMkLst>
        </pc:spChg>
        <pc:spChg chg="add mod">
          <ac:chgData name="Zhuang Zirui" userId="51f039c14a05af7b" providerId="LiveId" clId="{B1FBF8A2-66B8-4DFB-AC7E-BCED5B0E28E3}" dt="2019-08-30T20:42:23.538" v="1039" actId="255"/>
          <ac:spMkLst>
            <pc:docMk/>
            <pc:sldMk cId="2257867231" sldId="435"/>
            <ac:spMk id="9" creationId="{841ED7C1-0AED-42B4-8640-D22BDF4D2E63}"/>
          </ac:spMkLst>
        </pc:spChg>
        <pc:spChg chg="add mod">
          <ac:chgData name="Zhuang Zirui" userId="51f039c14a05af7b" providerId="LiveId" clId="{B1FBF8A2-66B8-4DFB-AC7E-BCED5B0E28E3}" dt="2019-08-30T20:43:03.579" v="1055" actId="1037"/>
          <ac:spMkLst>
            <pc:docMk/>
            <pc:sldMk cId="2257867231" sldId="435"/>
            <ac:spMk id="10" creationId="{D60AC776-ED58-4C19-AA22-F765F89C9332}"/>
          </ac:spMkLst>
        </pc:spChg>
        <pc:spChg chg="add mod">
          <ac:chgData name="Zhuang Zirui" userId="51f039c14a05af7b" providerId="LiveId" clId="{B1FBF8A2-66B8-4DFB-AC7E-BCED5B0E28E3}" dt="2019-08-30T20:42:23.538" v="1039" actId="255"/>
          <ac:spMkLst>
            <pc:docMk/>
            <pc:sldMk cId="2257867231" sldId="435"/>
            <ac:spMk id="11" creationId="{67188C97-C862-41F7-A882-EDAC6C724B2A}"/>
          </ac:spMkLst>
        </pc:spChg>
        <pc:spChg chg="add mod">
          <ac:chgData name="Zhuang Zirui" userId="51f039c14a05af7b" providerId="LiveId" clId="{B1FBF8A2-66B8-4DFB-AC7E-BCED5B0E28E3}" dt="2019-08-30T20:42:23.538" v="1039" actId="255"/>
          <ac:spMkLst>
            <pc:docMk/>
            <pc:sldMk cId="2257867231" sldId="435"/>
            <ac:spMk id="12" creationId="{FE545E00-299B-4096-8F3D-C6A7FCF6734C}"/>
          </ac:spMkLst>
        </pc:spChg>
        <pc:spChg chg="add mod">
          <ac:chgData name="Zhuang Zirui" userId="51f039c14a05af7b" providerId="LiveId" clId="{B1FBF8A2-66B8-4DFB-AC7E-BCED5B0E28E3}" dt="2019-08-30T20:28:51.164" v="911" actId="1076"/>
          <ac:spMkLst>
            <pc:docMk/>
            <pc:sldMk cId="2257867231" sldId="435"/>
            <ac:spMk id="33" creationId="{26F88263-33C9-4FC0-A2D2-0FF1751BAB41}"/>
          </ac:spMkLst>
        </pc:spChg>
        <pc:spChg chg="add mod">
          <ac:chgData name="Zhuang Zirui" userId="51f039c14a05af7b" providerId="LiveId" clId="{B1FBF8A2-66B8-4DFB-AC7E-BCED5B0E28E3}" dt="2019-08-30T20:42:23.538" v="1039" actId="255"/>
          <ac:spMkLst>
            <pc:docMk/>
            <pc:sldMk cId="2257867231" sldId="435"/>
            <ac:spMk id="34" creationId="{9B7BFD53-EE7D-4B37-8D29-82192C41B258}"/>
          </ac:spMkLst>
        </pc:spChg>
        <pc:cxnChg chg="add mod">
          <ac:chgData name="Zhuang Zirui" userId="51f039c14a05af7b" providerId="LiveId" clId="{B1FBF8A2-66B8-4DFB-AC7E-BCED5B0E28E3}" dt="2019-08-30T20:43:27.130" v="1061" actId="14100"/>
          <ac:cxnSpMkLst>
            <pc:docMk/>
            <pc:sldMk cId="2257867231" sldId="435"/>
            <ac:cxnSpMk id="14" creationId="{9A1881BB-9B67-4997-80CE-87349C4F09C1}"/>
          </ac:cxnSpMkLst>
        </pc:cxnChg>
        <pc:cxnChg chg="add mod">
          <ac:chgData name="Zhuang Zirui" userId="51f039c14a05af7b" providerId="LiveId" clId="{B1FBF8A2-66B8-4DFB-AC7E-BCED5B0E28E3}" dt="2019-08-30T20:42:23.538" v="1039" actId="255"/>
          <ac:cxnSpMkLst>
            <pc:docMk/>
            <pc:sldMk cId="2257867231" sldId="435"/>
            <ac:cxnSpMk id="16" creationId="{7B4ECC83-9C19-446D-A8C6-C98F8A9CFCA6}"/>
          </ac:cxnSpMkLst>
        </pc:cxnChg>
        <pc:cxnChg chg="add mod">
          <ac:chgData name="Zhuang Zirui" userId="51f039c14a05af7b" providerId="LiveId" clId="{B1FBF8A2-66B8-4DFB-AC7E-BCED5B0E28E3}" dt="2019-08-30T20:43:19.952" v="1060" actId="14100"/>
          <ac:cxnSpMkLst>
            <pc:docMk/>
            <pc:sldMk cId="2257867231" sldId="435"/>
            <ac:cxnSpMk id="18" creationId="{503040BE-B982-4602-8240-EF5A6CE53BE4}"/>
          </ac:cxnSpMkLst>
        </pc:cxnChg>
        <pc:cxnChg chg="add mod">
          <ac:chgData name="Zhuang Zirui" userId="51f039c14a05af7b" providerId="LiveId" clId="{B1FBF8A2-66B8-4DFB-AC7E-BCED5B0E28E3}" dt="2019-08-30T20:42:23.538" v="1039" actId="255"/>
          <ac:cxnSpMkLst>
            <pc:docMk/>
            <pc:sldMk cId="2257867231" sldId="435"/>
            <ac:cxnSpMk id="20" creationId="{C4C7FB6F-24FA-4D99-8DBA-D28CAF8047C1}"/>
          </ac:cxnSpMkLst>
        </pc:cxnChg>
        <pc:cxnChg chg="add mod">
          <ac:chgData name="Zhuang Zirui" userId="51f039c14a05af7b" providerId="LiveId" clId="{B1FBF8A2-66B8-4DFB-AC7E-BCED5B0E28E3}" dt="2019-08-30T20:43:15.498" v="1059" actId="14100"/>
          <ac:cxnSpMkLst>
            <pc:docMk/>
            <pc:sldMk cId="2257867231" sldId="435"/>
            <ac:cxnSpMk id="22" creationId="{9EC4BB39-0EE8-4126-A098-C9FCD910B7AE}"/>
          </ac:cxnSpMkLst>
        </pc:cxnChg>
        <pc:cxnChg chg="add mod">
          <ac:chgData name="Zhuang Zirui" userId="51f039c14a05af7b" providerId="LiveId" clId="{B1FBF8A2-66B8-4DFB-AC7E-BCED5B0E28E3}" dt="2019-08-30T20:42:23.538" v="1039" actId="255"/>
          <ac:cxnSpMkLst>
            <pc:docMk/>
            <pc:sldMk cId="2257867231" sldId="435"/>
            <ac:cxnSpMk id="24" creationId="{892D7C3C-6359-421E-AE67-74A7CBF7DBF3}"/>
          </ac:cxnSpMkLst>
        </pc:cxnChg>
        <pc:cxnChg chg="add mod">
          <ac:chgData name="Zhuang Zirui" userId="51f039c14a05af7b" providerId="LiveId" clId="{B1FBF8A2-66B8-4DFB-AC7E-BCED5B0E28E3}" dt="2019-08-30T20:42:23.538" v="1039" actId="255"/>
          <ac:cxnSpMkLst>
            <pc:docMk/>
            <pc:sldMk cId="2257867231" sldId="435"/>
            <ac:cxnSpMk id="26" creationId="{D0EC9C76-3BA4-46F2-94F5-A9B2CA4927EF}"/>
          </ac:cxnSpMkLst>
        </pc:cxnChg>
      </pc:sldChg>
      <pc:sldChg chg="addSp delSp modSp add">
        <pc:chgData name="Zhuang Zirui" userId="51f039c14a05af7b" providerId="LiveId" clId="{B1FBF8A2-66B8-4DFB-AC7E-BCED5B0E28E3}" dt="2019-09-06T05:04:40.622" v="3074" actId="5793"/>
        <pc:sldMkLst>
          <pc:docMk/>
          <pc:sldMk cId="3944466704" sldId="436"/>
        </pc:sldMkLst>
        <pc:spChg chg="mod">
          <ac:chgData name="Zhuang Zirui" userId="51f039c14a05af7b" providerId="LiveId" clId="{B1FBF8A2-66B8-4DFB-AC7E-BCED5B0E28E3}" dt="2019-09-06T05:04:36.309" v="3072" actId="5793"/>
          <ac:spMkLst>
            <pc:docMk/>
            <pc:sldMk cId="3944466704" sldId="436"/>
            <ac:spMk id="2" creationId="{DF91BB6F-BA54-4AA7-8237-5A13DD5BC16D}"/>
          </ac:spMkLst>
        </pc:spChg>
        <pc:spChg chg="mod">
          <ac:chgData name="Zhuang Zirui" userId="51f039c14a05af7b" providerId="LiveId" clId="{B1FBF8A2-66B8-4DFB-AC7E-BCED5B0E28E3}" dt="2019-08-30T20:34:17.114" v="930" actId="255"/>
          <ac:spMkLst>
            <pc:docMk/>
            <pc:sldMk cId="3944466704" sldId="436"/>
            <ac:spMk id="3" creationId="{5202C804-68AB-4136-A7C3-6E78347576AE}"/>
          </ac:spMkLst>
        </pc:spChg>
        <pc:spChg chg="add mod">
          <ac:chgData name="Zhuang Zirui" userId="51f039c14a05af7b" providerId="LiveId" clId="{B1FBF8A2-66B8-4DFB-AC7E-BCED5B0E28E3}" dt="2019-09-04T21:28:33.228" v="1363" actId="20577"/>
          <ac:spMkLst>
            <pc:docMk/>
            <pc:sldMk cId="3944466704" sldId="436"/>
            <ac:spMk id="5" creationId="{AE1CD781-FC8B-459B-BE0D-8A63AB72990C}"/>
          </ac:spMkLst>
        </pc:spChg>
        <pc:spChg chg="add mod">
          <ac:chgData name="Zhuang Zirui" userId="51f039c14a05af7b" providerId="LiveId" clId="{B1FBF8A2-66B8-4DFB-AC7E-BCED5B0E28E3}" dt="2019-09-06T05:04:29.284" v="3071" actId="113"/>
          <ac:spMkLst>
            <pc:docMk/>
            <pc:sldMk cId="3944466704" sldId="436"/>
            <ac:spMk id="6" creationId="{882FC97C-04BD-40A6-8B69-7EBE403876E3}"/>
          </ac:spMkLst>
        </pc:spChg>
        <pc:spChg chg="add del">
          <ac:chgData name="Zhuang Zirui" userId="51f039c14a05af7b" providerId="LiveId" clId="{B1FBF8A2-66B8-4DFB-AC7E-BCED5B0E28E3}" dt="2019-09-03T15:48:07.681" v="1078"/>
          <ac:spMkLst>
            <pc:docMk/>
            <pc:sldMk cId="3944466704" sldId="436"/>
            <ac:spMk id="7" creationId="{B8AFBDC5-3822-4967-8584-F4F75FB6FAAE}"/>
          </ac:spMkLst>
        </pc:spChg>
        <pc:spChg chg="add mod">
          <ac:chgData name="Zhuang Zirui" userId="51f039c14a05af7b" providerId="LiveId" clId="{B1FBF8A2-66B8-4DFB-AC7E-BCED5B0E28E3}" dt="2019-09-06T05:04:39.405" v="3073" actId="5793"/>
          <ac:spMkLst>
            <pc:docMk/>
            <pc:sldMk cId="3944466704" sldId="436"/>
            <ac:spMk id="8" creationId="{B7B3E864-9CC0-4E4E-903A-EC30DE2E92FE}"/>
          </ac:spMkLst>
        </pc:spChg>
        <pc:spChg chg="add mod">
          <ac:chgData name="Zhuang Zirui" userId="51f039c14a05af7b" providerId="LiveId" clId="{B1FBF8A2-66B8-4DFB-AC7E-BCED5B0E28E3}" dt="2019-09-06T05:04:29.284" v="3071" actId="113"/>
          <ac:spMkLst>
            <pc:docMk/>
            <pc:sldMk cId="3944466704" sldId="436"/>
            <ac:spMk id="9" creationId="{D136B706-4875-4AF3-BA55-BA65D9F0BDFD}"/>
          </ac:spMkLst>
        </pc:spChg>
        <pc:spChg chg="add mod">
          <ac:chgData name="Zhuang Zirui" userId="51f039c14a05af7b" providerId="LiveId" clId="{B1FBF8A2-66B8-4DFB-AC7E-BCED5B0E28E3}" dt="2019-09-06T05:04:40.622" v="3074" actId="5793"/>
          <ac:spMkLst>
            <pc:docMk/>
            <pc:sldMk cId="3944466704" sldId="436"/>
            <ac:spMk id="10" creationId="{416C41F6-8606-4ECD-9600-FDF083B62795}"/>
          </ac:spMkLst>
        </pc:spChg>
        <pc:spChg chg="add mod">
          <ac:chgData name="Zhuang Zirui" userId="51f039c14a05af7b" providerId="LiveId" clId="{B1FBF8A2-66B8-4DFB-AC7E-BCED5B0E28E3}" dt="2019-09-06T05:04:29.284" v="3071" actId="113"/>
          <ac:spMkLst>
            <pc:docMk/>
            <pc:sldMk cId="3944466704" sldId="436"/>
            <ac:spMk id="11" creationId="{A8330B17-964E-447F-ADD1-008F1BC5D46D}"/>
          </ac:spMkLst>
        </pc:spChg>
      </pc:sldChg>
      <pc:sldChg chg="addSp delSp modSp add">
        <pc:chgData name="Zhuang Zirui" userId="51f039c14a05af7b" providerId="LiveId" clId="{B1FBF8A2-66B8-4DFB-AC7E-BCED5B0E28E3}" dt="2019-09-06T14:18:01.278" v="4031" actId="14100"/>
        <pc:sldMkLst>
          <pc:docMk/>
          <pc:sldMk cId="3859161028" sldId="437"/>
        </pc:sldMkLst>
        <pc:spChg chg="mod">
          <ac:chgData name="Zhuang Zirui" userId="51f039c14a05af7b" providerId="LiveId" clId="{B1FBF8A2-66B8-4DFB-AC7E-BCED5B0E28E3}" dt="2019-09-06T05:04:17.652" v="3069" actId="403"/>
          <ac:spMkLst>
            <pc:docMk/>
            <pc:sldMk cId="3859161028" sldId="437"/>
            <ac:spMk id="2" creationId="{6DDC02A7-6647-45CA-8E11-75629D8C1877}"/>
          </ac:spMkLst>
        </pc:spChg>
        <pc:spChg chg="mod">
          <ac:chgData name="Zhuang Zirui" userId="51f039c14a05af7b" providerId="LiveId" clId="{B1FBF8A2-66B8-4DFB-AC7E-BCED5B0E28E3}" dt="2019-09-05T14:25:24.096" v="1397" actId="255"/>
          <ac:spMkLst>
            <pc:docMk/>
            <pc:sldMk cId="3859161028" sldId="437"/>
            <ac:spMk id="3" creationId="{397215CA-8215-46DC-80F8-22A13DDC9C96}"/>
          </ac:spMkLst>
        </pc:spChg>
        <pc:spChg chg="add del mod">
          <ac:chgData name="Zhuang Zirui" userId="51f039c14a05af7b" providerId="LiveId" clId="{B1FBF8A2-66B8-4DFB-AC7E-BCED5B0E28E3}" dt="2019-09-06T04:31:17.215" v="2559" actId="478"/>
          <ac:spMkLst>
            <pc:docMk/>
            <pc:sldMk cId="3859161028" sldId="437"/>
            <ac:spMk id="4" creationId="{F6A4FAF4-06E7-4844-AEFE-C74BCDAE18C8}"/>
          </ac:spMkLst>
        </pc:spChg>
        <pc:spChg chg="add mod">
          <ac:chgData name="Zhuang Zirui" userId="51f039c14a05af7b" providerId="LiveId" clId="{B1FBF8A2-66B8-4DFB-AC7E-BCED5B0E28E3}" dt="2019-09-06T14:18:01.278" v="4031" actId="14100"/>
          <ac:spMkLst>
            <pc:docMk/>
            <pc:sldMk cId="3859161028" sldId="437"/>
            <ac:spMk id="6" creationId="{8D0A0BDC-B71E-42F8-8B94-2D21290011F5}"/>
          </ac:spMkLst>
        </pc:spChg>
      </pc:sldChg>
      <pc:sldChg chg="addSp delSp modSp add">
        <pc:chgData name="Zhuang Zirui" userId="51f039c14a05af7b" providerId="LiveId" clId="{B1FBF8A2-66B8-4DFB-AC7E-BCED5B0E28E3}" dt="2019-09-06T05:55:56.205" v="3988" actId="20577"/>
        <pc:sldMkLst>
          <pc:docMk/>
          <pc:sldMk cId="1856769488" sldId="438"/>
        </pc:sldMkLst>
        <pc:spChg chg="mod">
          <ac:chgData name="Zhuang Zirui" userId="51f039c14a05af7b" providerId="LiveId" clId="{B1FBF8A2-66B8-4DFB-AC7E-BCED5B0E28E3}" dt="2019-09-06T05:55:56.205" v="3988" actId="20577"/>
          <ac:spMkLst>
            <pc:docMk/>
            <pc:sldMk cId="1856769488" sldId="438"/>
            <ac:spMk id="2" creationId="{B66FD8FD-CE4E-49A4-B9FF-258F23760F4C}"/>
          </ac:spMkLst>
        </pc:spChg>
        <pc:spChg chg="mod">
          <ac:chgData name="Zhuang Zirui" userId="51f039c14a05af7b" providerId="LiveId" clId="{B1FBF8A2-66B8-4DFB-AC7E-BCED5B0E28E3}" dt="2019-09-06T05:52:49.125" v="3977"/>
          <ac:spMkLst>
            <pc:docMk/>
            <pc:sldMk cId="1856769488" sldId="438"/>
            <ac:spMk id="3" creationId="{86D29803-D0A8-4729-A9F3-0229370FD5CB}"/>
          </ac:spMkLst>
        </pc:spChg>
        <pc:spChg chg="add del mod">
          <ac:chgData name="Zhuang Zirui" userId="51f039c14a05af7b" providerId="LiveId" clId="{B1FBF8A2-66B8-4DFB-AC7E-BCED5B0E28E3}" dt="2019-09-05T15:57:55.858" v="1540"/>
          <ac:spMkLst>
            <pc:docMk/>
            <pc:sldMk cId="1856769488" sldId="438"/>
            <ac:spMk id="5" creationId="{614447EC-8FA8-40D1-9870-FF7AB5B98E7F}"/>
          </ac:spMkLst>
        </pc:spChg>
        <pc:spChg chg="add del mod">
          <ac:chgData name="Zhuang Zirui" userId="51f039c14a05af7b" providerId="LiveId" clId="{B1FBF8A2-66B8-4DFB-AC7E-BCED5B0E28E3}" dt="2019-09-05T16:02:36.950" v="1668" actId="478"/>
          <ac:spMkLst>
            <pc:docMk/>
            <pc:sldMk cId="1856769488" sldId="438"/>
            <ac:spMk id="6" creationId="{3011A06F-52D1-4116-A4DA-322646F507A0}"/>
          </ac:spMkLst>
        </pc:spChg>
        <pc:spChg chg="add mod">
          <ac:chgData name="Zhuang Zirui" userId="51f039c14a05af7b" providerId="LiveId" clId="{B1FBF8A2-66B8-4DFB-AC7E-BCED5B0E28E3}" dt="2019-09-05T21:01:36.118" v="2388" actId="20577"/>
          <ac:spMkLst>
            <pc:docMk/>
            <pc:sldMk cId="1856769488" sldId="438"/>
            <ac:spMk id="9" creationId="{52BE3E4F-E80B-4FD3-8CD3-39637FF75CEF}"/>
          </ac:spMkLst>
        </pc:spChg>
        <pc:picChg chg="add mod">
          <ac:chgData name="Zhuang Zirui" userId="51f039c14a05af7b" providerId="LiveId" clId="{B1FBF8A2-66B8-4DFB-AC7E-BCED5B0E28E3}" dt="2019-09-05T15:37:21.997" v="1400" actId="1076"/>
          <ac:picMkLst>
            <pc:docMk/>
            <pc:sldMk cId="1856769488" sldId="438"/>
            <ac:picMk id="4098" creationId="{92D16B5E-561C-4D57-A366-C3EB7F0568AF}"/>
          </ac:picMkLst>
        </pc:picChg>
        <pc:picChg chg="add mod">
          <ac:chgData name="Zhuang Zirui" userId="51f039c14a05af7b" providerId="LiveId" clId="{B1FBF8A2-66B8-4DFB-AC7E-BCED5B0E28E3}" dt="2019-09-05T15:57:10.025" v="1533" actId="14100"/>
          <ac:picMkLst>
            <pc:docMk/>
            <pc:sldMk cId="1856769488" sldId="438"/>
            <ac:picMk id="4100" creationId="{D4B09815-3CAD-4B03-9C16-0B88F999D798}"/>
          </ac:picMkLst>
        </pc:picChg>
      </pc:sldChg>
      <pc:sldChg chg="addSp delSp modSp add modNotesTx">
        <pc:chgData name="Zhuang Zirui" userId="51f039c14a05af7b" providerId="LiveId" clId="{B1FBF8A2-66B8-4DFB-AC7E-BCED5B0E28E3}" dt="2019-09-06T05:53:02.671" v="3980"/>
        <pc:sldMkLst>
          <pc:docMk/>
          <pc:sldMk cId="3028878953" sldId="439"/>
        </pc:sldMkLst>
        <pc:spChg chg="mod">
          <ac:chgData name="Zhuang Zirui" userId="51f039c14a05af7b" providerId="LiveId" clId="{B1FBF8A2-66B8-4DFB-AC7E-BCED5B0E28E3}" dt="2019-09-05T19:42:03.530" v="2158" actId="114"/>
          <ac:spMkLst>
            <pc:docMk/>
            <pc:sldMk cId="3028878953" sldId="439"/>
            <ac:spMk id="2" creationId="{A329D15E-9FE4-46D3-9C18-AC243B79CA78}"/>
          </ac:spMkLst>
        </pc:spChg>
        <pc:spChg chg="mod">
          <ac:chgData name="Zhuang Zirui" userId="51f039c14a05af7b" providerId="LiveId" clId="{B1FBF8A2-66B8-4DFB-AC7E-BCED5B0E28E3}" dt="2019-09-06T05:53:02.671" v="3980"/>
          <ac:spMkLst>
            <pc:docMk/>
            <pc:sldMk cId="3028878953" sldId="439"/>
            <ac:spMk id="3" creationId="{990C362F-5535-455B-BE0A-11CB4FFB4444}"/>
          </ac:spMkLst>
        </pc:spChg>
        <pc:spChg chg="mod">
          <ac:chgData name="Zhuang Zirui" userId="51f039c14a05af7b" providerId="LiveId" clId="{B1FBF8A2-66B8-4DFB-AC7E-BCED5B0E28E3}" dt="2019-09-05T16:06:11.796" v="1734" actId="20577"/>
          <ac:spMkLst>
            <pc:docMk/>
            <pc:sldMk cId="3028878953" sldId="439"/>
            <ac:spMk id="4" creationId="{943B4D54-3406-4C5A-9E98-E0A1D6C2B471}"/>
          </ac:spMkLst>
        </pc:spChg>
        <pc:spChg chg="add mod">
          <ac:chgData name="Zhuang Zirui" userId="51f039c14a05af7b" providerId="LiveId" clId="{B1FBF8A2-66B8-4DFB-AC7E-BCED5B0E28E3}" dt="2019-09-05T19:41:50.119" v="2156" actId="207"/>
          <ac:spMkLst>
            <pc:docMk/>
            <pc:sldMk cId="3028878953" sldId="439"/>
            <ac:spMk id="27" creationId="{F7ADAF0E-8F46-482B-A0B4-B97B486C3051}"/>
          </ac:spMkLst>
        </pc:spChg>
        <pc:grpChg chg="del">
          <ac:chgData name="Zhuang Zirui" userId="51f039c14a05af7b" providerId="LiveId" clId="{B1FBF8A2-66B8-4DFB-AC7E-BCED5B0E28E3}" dt="2019-09-05T16:03:43.463" v="1676" actId="478"/>
          <ac:grpSpMkLst>
            <pc:docMk/>
            <pc:sldMk cId="3028878953" sldId="439"/>
            <ac:grpSpMk id="5" creationId="{FFFFD778-23CC-407C-A17D-9B07897CCF0A}"/>
          </ac:grpSpMkLst>
        </pc:grpChg>
      </pc:sldChg>
      <pc:sldChg chg="modSp add">
        <pc:chgData name="Zhuang Zirui" userId="51f039c14a05af7b" providerId="LiveId" clId="{B1FBF8A2-66B8-4DFB-AC7E-BCED5B0E28E3}" dt="2019-09-06T05:10:35.278" v="3153" actId="20577"/>
        <pc:sldMkLst>
          <pc:docMk/>
          <pc:sldMk cId="3864904041" sldId="440"/>
        </pc:sldMkLst>
        <pc:spChg chg="mod">
          <ac:chgData name="Zhuang Zirui" userId="51f039c14a05af7b" providerId="LiveId" clId="{B1FBF8A2-66B8-4DFB-AC7E-BCED5B0E28E3}" dt="2019-09-06T05:10:35.278" v="3153" actId="20577"/>
          <ac:spMkLst>
            <pc:docMk/>
            <pc:sldMk cId="3864904041" sldId="440"/>
            <ac:spMk id="2" creationId="{6DDC02A7-6647-45CA-8E11-75629D8C1877}"/>
          </ac:spMkLst>
        </pc:spChg>
        <pc:spChg chg="mod">
          <ac:chgData name="Zhuang Zirui" userId="51f039c14a05af7b" providerId="LiveId" clId="{B1FBF8A2-66B8-4DFB-AC7E-BCED5B0E28E3}" dt="2019-09-06T04:40:04.011" v="2729" actId="20577"/>
          <ac:spMkLst>
            <pc:docMk/>
            <pc:sldMk cId="3864904041" sldId="440"/>
            <ac:spMk id="6" creationId="{8D0A0BDC-B71E-42F8-8B94-2D21290011F5}"/>
          </ac:spMkLst>
        </pc:spChg>
      </pc:sldChg>
      <pc:sldChg chg="modSp add del">
        <pc:chgData name="Zhuang Zirui" userId="51f039c14a05af7b" providerId="LiveId" clId="{B1FBF8A2-66B8-4DFB-AC7E-BCED5B0E28E3}" dt="2019-09-06T05:19:14.208" v="3197" actId="2696"/>
        <pc:sldMkLst>
          <pc:docMk/>
          <pc:sldMk cId="398829657" sldId="441"/>
        </pc:sldMkLst>
        <pc:spChg chg="mod">
          <ac:chgData name="Zhuang Zirui" userId="51f039c14a05af7b" providerId="LiveId" clId="{B1FBF8A2-66B8-4DFB-AC7E-BCED5B0E28E3}" dt="2019-09-06T05:19:05.020" v="3195" actId="20577"/>
          <ac:spMkLst>
            <pc:docMk/>
            <pc:sldMk cId="398829657" sldId="441"/>
            <ac:spMk id="2" creationId="{78373BA5-5C24-442A-BC6F-466B769BF4FC}"/>
          </ac:spMkLst>
        </pc:spChg>
      </pc:sldChg>
      <pc:sldChg chg="modSp add">
        <pc:chgData name="Zhuang Zirui" userId="51f039c14a05af7b" providerId="LiveId" clId="{B1FBF8A2-66B8-4DFB-AC7E-BCED5B0E28E3}" dt="2019-09-06T05:35:13.531" v="3573" actId="20577"/>
        <pc:sldMkLst>
          <pc:docMk/>
          <pc:sldMk cId="2777363514" sldId="442"/>
        </pc:sldMkLst>
        <pc:spChg chg="mod">
          <ac:chgData name="Zhuang Zirui" userId="51f039c14a05af7b" providerId="LiveId" clId="{B1FBF8A2-66B8-4DFB-AC7E-BCED5B0E28E3}" dt="2019-09-06T05:35:13.531" v="3573" actId="20577"/>
          <ac:spMkLst>
            <pc:docMk/>
            <pc:sldMk cId="2777363514" sldId="442"/>
            <ac:spMk id="2" creationId="{6DDC02A7-6647-45CA-8E11-75629D8C1877}"/>
          </ac:spMkLst>
        </pc:spChg>
        <pc:spChg chg="mod">
          <ac:chgData name="Zhuang Zirui" userId="51f039c14a05af7b" providerId="LiveId" clId="{B1FBF8A2-66B8-4DFB-AC7E-BCED5B0E28E3}" dt="2019-09-06T05:19:41.146" v="3247" actId="14100"/>
          <ac:spMkLst>
            <pc:docMk/>
            <pc:sldMk cId="2777363514" sldId="442"/>
            <ac:spMk id="6" creationId="{8D0A0BDC-B71E-42F8-8B94-2D21290011F5}"/>
          </ac:spMkLst>
        </pc:spChg>
      </pc:sldChg>
      <pc:sldChg chg="delSp modSp add delAnim modAnim">
        <pc:chgData name="Zhuang Zirui" userId="51f039c14a05af7b" providerId="LiveId" clId="{B1FBF8A2-66B8-4DFB-AC7E-BCED5B0E28E3}" dt="2019-09-06T05:38:00.825" v="3627" actId="403"/>
        <pc:sldMkLst>
          <pc:docMk/>
          <pc:sldMk cId="4087800496" sldId="443"/>
        </pc:sldMkLst>
        <pc:spChg chg="mod">
          <ac:chgData name="Zhuang Zirui" userId="51f039c14a05af7b" providerId="LiveId" clId="{B1FBF8A2-66B8-4DFB-AC7E-BCED5B0E28E3}" dt="2019-09-06T05:38:00.825" v="3627" actId="403"/>
          <ac:spMkLst>
            <pc:docMk/>
            <pc:sldMk cId="4087800496" sldId="443"/>
            <ac:spMk id="2" creationId="{00000000-0000-0000-0000-000000000000}"/>
          </ac:spMkLst>
        </pc:spChg>
        <pc:spChg chg="del mod">
          <ac:chgData name="Zhuang Zirui" userId="51f039c14a05af7b" providerId="LiveId" clId="{B1FBF8A2-66B8-4DFB-AC7E-BCED5B0E28E3}" dt="2019-09-06T05:37:30.887" v="3593" actId="478"/>
          <ac:spMkLst>
            <pc:docMk/>
            <pc:sldMk cId="4087800496" sldId="443"/>
            <ac:spMk id="18" creationId="{00000000-0000-0000-0000-000000000000}"/>
          </ac:spMkLst>
        </pc:spChg>
      </pc:sldChg>
      <pc:sldChg chg="addSp delSp modSp add">
        <pc:chgData name="Zhuang Zirui" userId="51f039c14a05af7b" providerId="LiveId" clId="{B1FBF8A2-66B8-4DFB-AC7E-BCED5B0E28E3}" dt="2019-09-06T05:50:50.247" v="3961" actId="948"/>
        <pc:sldMkLst>
          <pc:docMk/>
          <pc:sldMk cId="2004203420" sldId="444"/>
        </pc:sldMkLst>
        <pc:spChg chg="del">
          <ac:chgData name="Zhuang Zirui" userId="51f039c14a05af7b" providerId="LiveId" clId="{B1FBF8A2-66B8-4DFB-AC7E-BCED5B0E28E3}" dt="2019-09-06T05:41:06.525" v="3737" actId="478"/>
          <ac:spMkLst>
            <pc:docMk/>
            <pc:sldMk cId="2004203420" sldId="444"/>
            <ac:spMk id="2" creationId="{8AD4CE06-81AC-4E75-A948-2C040792647C}"/>
          </ac:spMkLst>
        </pc:spChg>
        <pc:spChg chg="mod">
          <ac:chgData name="Zhuang Zirui" userId="51f039c14a05af7b" providerId="LiveId" clId="{B1FBF8A2-66B8-4DFB-AC7E-BCED5B0E28E3}" dt="2019-09-06T05:41:47.639" v="3749" actId="20577"/>
          <ac:spMkLst>
            <pc:docMk/>
            <pc:sldMk cId="2004203420" sldId="444"/>
            <ac:spMk id="5" creationId="{FA71E057-FBB3-46CA-81E2-046AE974491F}"/>
          </ac:spMkLst>
        </pc:spChg>
        <pc:spChg chg="del">
          <ac:chgData name="Zhuang Zirui" userId="51f039c14a05af7b" providerId="LiveId" clId="{B1FBF8A2-66B8-4DFB-AC7E-BCED5B0E28E3}" dt="2019-09-06T05:41:04.383" v="3736" actId="478"/>
          <ac:spMkLst>
            <pc:docMk/>
            <pc:sldMk cId="2004203420" sldId="444"/>
            <ac:spMk id="6" creationId="{E16DCB83-66C5-4429-869C-1228A974CCD3}"/>
          </ac:spMkLst>
        </pc:spChg>
        <pc:spChg chg="del">
          <ac:chgData name="Zhuang Zirui" userId="51f039c14a05af7b" providerId="LiveId" clId="{B1FBF8A2-66B8-4DFB-AC7E-BCED5B0E28E3}" dt="2019-09-06T05:41:04.383" v="3736" actId="478"/>
          <ac:spMkLst>
            <pc:docMk/>
            <pc:sldMk cId="2004203420" sldId="444"/>
            <ac:spMk id="7" creationId="{2FCAF486-77E9-4F6B-893A-D97F2E661D0B}"/>
          </ac:spMkLst>
        </pc:spChg>
        <pc:spChg chg="del">
          <ac:chgData name="Zhuang Zirui" userId="51f039c14a05af7b" providerId="LiveId" clId="{B1FBF8A2-66B8-4DFB-AC7E-BCED5B0E28E3}" dt="2019-09-06T05:41:04.383" v="3736" actId="478"/>
          <ac:spMkLst>
            <pc:docMk/>
            <pc:sldMk cId="2004203420" sldId="444"/>
            <ac:spMk id="8" creationId="{8990EE2D-52C5-40B8-922C-5F91B4E3BA1B}"/>
          </ac:spMkLst>
        </pc:spChg>
        <pc:spChg chg="del">
          <ac:chgData name="Zhuang Zirui" userId="51f039c14a05af7b" providerId="LiveId" clId="{B1FBF8A2-66B8-4DFB-AC7E-BCED5B0E28E3}" dt="2019-09-06T05:41:04.383" v="3736" actId="478"/>
          <ac:spMkLst>
            <pc:docMk/>
            <pc:sldMk cId="2004203420" sldId="444"/>
            <ac:spMk id="9" creationId="{841ED7C1-0AED-42B4-8640-D22BDF4D2E63}"/>
          </ac:spMkLst>
        </pc:spChg>
        <pc:spChg chg="del">
          <ac:chgData name="Zhuang Zirui" userId="51f039c14a05af7b" providerId="LiveId" clId="{B1FBF8A2-66B8-4DFB-AC7E-BCED5B0E28E3}" dt="2019-09-06T05:41:04.383" v="3736" actId="478"/>
          <ac:spMkLst>
            <pc:docMk/>
            <pc:sldMk cId="2004203420" sldId="444"/>
            <ac:spMk id="10" creationId="{D60AC776-ED58-4C19-AA22-F765F89C9332}"/>
          </ac:spMkLst>
        </pc:spChg>
        <pc:spChg chg="del">
          <ac:chgData name="Zhuang Zirui" userId="51f039c14a05af7b" providerId="LiveId" clId="{B1FBF8A2-66B8-4DFB-AC7E-BCED5B0E28E3}" dt="2019-09-06T05:41:04.383" v="3736" actId="478"/>
          <ac:spMkLst>
            <pc:docMk/>
            <pc:sldMk cId="2004203420" sldId="444"/>
            <ac:spMk id="11" creationId="{67188C97-C862-41F7-A882-EDAC6C724B2A}"/>
          </ac:spMkLst>
        </pc:spChg>
        <pc:spChg chg="del">
          <ac:chgData name="Zhuang Zirui" userId="51f039c14a05af7b" providerId="LiveId" clId="{B1FBF8A2-66B8-4DFB-AC7E-BCED5B0E28E3}" dt="2019-09-06T05:41:04.383" v="3736" actId="478"/>
          <ac:spMkLst>
            <pc:docMk/>
            <pc:sldMk cId="2004203420" sldId="444"/>
            <ac:spMk id="12" creationId="{FE545E00-299B-4096-8F3D-C6A7FCF6734C}"/>
          </ac:spMkLst>
        </pc:spChg>
        <pc:spChg chg="add mod">
          <ac:chgData name="Zhuang Zirui" userId="51f039c14a05af7b" providerId="LiveId" clId="{B1FBF8A2-66B8-4DFB-AC7E-BCED5B0E28E3}" dt="2019-09-06T05:50:50.247" v="3961" actId="948"/>
          <ac:spMkLst>
            <pc:docMk/>
            <pc:sldMk cId="2004203420" sldId="444"/>
            <ac:spMk id="13" creationId="{6097675D-00CE-4C7B-97B9-81C6EAB1AA0E}"/>
          </ac:spMkLst>
        </pc:spChg>
        <pc:spChg chg="del">
          <ac:chgData name="Zhuang Zirui" userId="51f039c14a05af7b" providerId="LiveId" clId="{B1FBF8A2-66B8-4DFB-AC7E-BCED5B0E28E3}" dt="2019-09-06T05:41:23.342" v="3738" actId="478"/>
          <ac:spMkLst>
            <pc:docMk/>
            <pc:sldMk cId="2004203420" sldId="444"/>
            <ac:spMk id="33" creationId="{26F88263-33C9-4FC0-A2D2-0FF1751BAB41}"/>
          </ac:spMkLst>
        </pc:spChg>
        <pc:spChg chg="del">
          <ac:chgData name="Zhuang Zirui" userId="51f039c14a05af7b" providerId="LiveId" clId="{B1FBF8A2-66B8-4DFB-AC7E-BCED5B0E28E3}" dt="2019-09-06T05:41:32.682" v="3740" actId="478"/>
          <ac:spMkLst>
            <pc:docMk/>
            <pc:sldMk cId="2004203420" sldId="444"/>
            <ac:spMk id="34" creationId="{9B7BFD53-EE7D-4B37-8D29-82192C41B258}"/>
          </ac:spMkLst>
        </pc:spChg>
        <pc:cxnChg chg="del mod">
          <ac:chgData name="Zhuang Zirui" userId="51f039c14a05af7b" providerId="LiveId" clId="{B1FBF8A2-66B8-4DFB-AC7E-BCED5B0E28E3}" dt="2019-09-06T05:41:04.383" v="3736" actId="478"/>
          <ac:cxnSpMkLst>
            <pc:docMk/>
            <pc:sldMk cId="2004203420" sldId="444"/>
            <ac:cxnSpMk id="14" creationId="{9A1881BB-9B67-4997-80CE-87349C4F09C1}"/>
          </ac:cxnSpMkLst>
        </pc:cxnChg>
        <pc:cxnChg chg="del mod">
          <ac:chgData name="Zhuang Zirui" userId="51f039c14a05af7b" providerId="LiveId" clId="{B1FBF8A2-66B8-4DFB-AC7E-BCED5B0E28E3}" dt="2019-09-06T05:41:04.383" v="3736" actId="478"/>
          <ac:cxnSpMkLst>
            <pc:docMk/>
            <pc:sldMk cId="2004203420" sldId="444"/>
            <ac:cxnSpMk id="16" creationId="{7B4ECC83-9C19-446D-A8C6-C98F8A9CFCA6}"/>
          </ac:cxnSpMkLst>
        </pc:cxnChg>
        <pc:cxnChg chg="del mod">
          <ac:chgData name="Zhuang Zirui" userId="51f039c14a05af7b" providerId="LiveId" clId="{B1FBF8A2-66B8-4DFB-AC7E-BCED5B0E28E3}" dt="2019-09-06T05:41:04.383" v="3736" actId="478"/>
          <ac:cxnSpMkLst>
            <pc:docMk/>
            <pc:sldMk cId="2004203420" sldId="444"/>
            <ac:cxnSpMk id="18" creationId="{503040BE-B982-4602-8240-EF5A6CE53BE4}"/>
          </ac:cxnSpMkLst>
        </pc:cxnChg>
        <pc:cxnChg chg="del mod">
          <ac:chgData name="Zhuang Zirui" userId="51f039c14a05af7b" providerId="LiveId" clId="{B1FBF8A2-66B8-4DFB-AC7E-BCED5B0E28E3}" dt="2019-09-06T05:41:04.383" v="3736" actId="478"/>
          <ac:cxnSpMkLst>
            <pc:docMk/>
            <pc:sldMk cId="2004203420" sldId="444"/>
            <ac:cxnSpMk id="20" creationId="{C4C7FB6F-24FA-4D99-8DBA-D28CAF8047C1}"/>
          </ac:cxnSpMkLst>
        </pc:cxnChg>
        <pc:cxnChg chg="del mod">
          <ac:chgData name="Zhuang Zirui" userId="51f039c14a05af7b" providerId="LiveId" clId="{B1FBF8A2-66B8-4DFB-AC7E-BCED5B0E28E3}" dt="2019-09-06T05:41:04.383" v="3736" actId="478"/>
          <ac:cxnSpMkLst>
            <pc:docMk/>
            <pc:sldMk cId="2004203420" sldId="444"/>
            <ac:cxnSpMk id="22" creationId="{9EC4BB39-0EE8-4126-A098-C9FCD910B7AE}"/>
          </ac:cxnSpMkLst>
        </pc:cxnChg>
        <pc:cxnChg chg="del mod">
          <ac:chgData name="Zhuang Zirui" userId="51f039c14a05af7b" providerId="LiveId" clId="{B1FBF8A2-66B8-4DFB-AC7E-BCED5B0E28E3}" dt="2019-09-06T05:41:04.383" v="3736" actId="478"/>
          <ac:cxnSpMkLst>
            <pc:docMk/>
            <pc:sldMk cId="2004203420" sldId="444"/>
            <ac:cxnSpMk id="24" creationId="{892D7C3C-6359-421E-AE67-74A7CBF7DBF3}"/>
          </ac:cxnSpMkLst>
        </pc:cxnChg>
        <pc:cxnChg chg="del mod">
          <ac:chgData name="Zhuang Zirui" userId="51f039c14a05af7b" providerId="LiveId" clId="{B1FBF8A2-66B8-4DFB-AC7E-BCED5B0E28E3}" dt="2019-09-06T05:41:04.383" v="3736" actId="478"/>
          <ac:cxnSpMkLst>
            <pc:docMk/>
            <pc:sldMk cId="2004203420" sldId="444"/>
            <ac:cxnSpMk id="26" creationId="{D0EC9C76-3BA4-46F2-94F5-A9B2CA4927EF}"/>
          </ac:cxnSpMkLst>
        </pc:cxnChg>
      </pc:sldChg>
      <pc:sldMasterChg chg="delSldLayout modSldLayout">
        <pc:chgData name="Zhuang Zirui" userId="51f039c14a05af7b" providerId="LiveId" clId="{B1FBF8A2-66B8-4DFB-AC7E-BCED5B0E28E3}" dt="2019-09-06T05:53:15.030" v="3982" actId="20577"/>
        <pc:sldMasterMkLst>
          <pc:docMk/>
          <pc:sldMasterMk cId="0" sldId="2147483662"/>
        </pc:sldMasterMkLst>
        <pc:sldLayoutChg chg="del">
          <pc:chgData name="Zhuang Zirui" userId="51f039c14a05af7b" providerId="LiveId" clId="{B1FBF8A2-66B8-4DFB-AC7E-BCED5B0E28E3}" dt="2019-08-30T19:15:00.509" v="270" actId="2696"/>
          <pc:sldLayoutMkLst>
            <pc:docMk/>
            <pc:sldMasterMk cId="0" sldId="2147483662"/>
            <pc:sldLayoutMk cId="212024284" sldId="2147484372"/>
          </pc:sldLayoutMkLst>
        </pc:sldLayoutChg>
        <pc:sldLayoutChg chg="del">
          <pc:chgData name="Zhuang Zirui" userId="51f039c14a05af7b" providerId="LiveId" clId="{B1FBF8A2-66B8-4DFB-AC7E-BCED5B0E28E3}" dt="2019-08-30T19:15:01.271" v="272" actId="2696"/>
          <pc:sldLayoutMkLst>
            <pc:docMk/>
            <pc:sldMasterMk cId="0" sldId="2147483662"/>
            <pc:sldLayoutMk cId="1517059640" sldId="2147484378"/>
          </pc:sldLayoutMkLst>
        </pc:sldLayoutChg>
        <pc:sldLayoutChg chg="addSp delSp modSp">
          <pc:chgData name="Zhuang Zirui" userId="51f039c14a05af7b" providerId="LiveId" clId="{B1FBF8A2-66B8-4DFB-AC7E-BCED5B0E28E3}" dt="2019-09-06T05:53:15.030" v="3982" actId="20577"/>
          <pc:sldLayoutMkLst>
            <pc:docMk/>
            <pc:sldMasterMk cId="0" sldId="2147483662"/>
            <pc:sldLayoutMk cId="2135549906" sldId="2147484395"/>
          </pc:sldLayoutMkLst>
          <pc:spChg chg="add del mod">
            <ac:chgData name="Zhuang Zirui" userId="51f039c14a05af7b" providerId="LiveId" clId="{B1FBF8A2-66B8-4DFB-AC7E-BCED5B0E28E3}" dt="2019-08-30T19:12:38.866" v="265" actId="478"/>
            <ac:spMkLst>
              <pc:docMk/>
              <pc:sldMasterMk cId="0" sldId="2147483662"/>
              <pc:sldLayoutMk cId="2135549906" sldId="2147484395"/>
              <ac:spMk id="2" creationId="{BEEA6440-9D4C-4142-BF2F-064747C2096E}"/>
            </ac:spMkLst>
          </pc:spChg>
          <pc:spChg chg="add mod">
            <ac:chgData name="Zhuang Zirui" userId="51f039c14a05af7b" providerId="LiveId" clId="{B1FBF8A2-66B8-4DFB-AC7E-BCED5B0E28E3}" dt="2019-09-06T05:53:15.030" v="3982" actId="20577"/>
            <ac:spMkLst>
              <pc:docMk/>
              <pc:sldMasterMk cId="0" sldId="2147483662"/>
              <pc:sldLayoutMk cId="2135549906" sldId="2147484395"/>
              <ac:spMk id="3" creationId="{912C81C6-65EA-4EFC-BF8E-49FABA99B307}"/>
            </ac:spMkLst>
          </pc:spChg>
          <pc:spChg chg="mod">
            <ac:chgData name="Zhuang Zirui" userId="51f039c14a05af7b" providerId="LiveId" clId="{B1FBF8A2-66B8-4DFB-AC7E-BCED5B0E28E3}" dt="2019-08-30T20:00:29.605" v="598" actId="14100"/>
            <ac:spMkLst>
              <pc:docMk/>
              <pc:sldMasterMk cId="0" sldId="2147483662"/>
              <pc:sldLayoutMk cId="2135549906" sldId="2147484395"/>
              <ac:spMk id="5" creationId="{00000000-0000-0000-0000-000000000000}"/>
            </ac:spMkLst>
          </pc:spChg>
          <pc:spChg chg="add del">
            <ac:chgData name="Zhuang Zirui" userId="51f039c14a05af7b" providerId="LiveId" clId="{B1FBF8A2-66B8-4DFB-AC7E-BCED5B0E28E3}" dt="2019-08-30T19:11:02.491" v="261" actId="478"/>
            <ac:spMkLst>
              <pc:docMk/>
              <pc:sldMasterMk cId="0" sldId="2147483662"/>
              <pc:sldLayoutMk cId="2135549906" sldId="2147484395"/>
              <ac:spMk id="14" creationId="{4DB5248C-26E2-439F-91EB-23C109089872}"/>
            </ac:spMkLst>
          </pc:spChg>
          <pc:spChg chg="mod">
            <ac:chgData name="Zhuang Zirui" userId="51f039c14a05af7b" providerId="LiveId" clId="{B1FBF8A2-66B8-4DFB-AC7E-BCED5B0E28E3}" dt="2019-08-30T18:49:16.561" v="206" actId="1076"/>
            <ac:spMkLst>
              <pc:docMk/>
              <pc:sldMasterMk cId="0" sldId="2147483662"/>
              <pc:sldLayoutMk cId="2135549906" sldId="2147484395"/>
              <ac:spMk id="22" creationId="{00000000-0000-0000-0000-000000000000}"/>
            </ac:spMkLst>
          </pc:spChg>
          <pc:spChg chg="mod">
            <ac:chgData name="Zhuang Zirui" userId="51f039c14a05af7b" providerId="LiveId" clId="{B1FBF8A2-66B8-4DFB-AC7E-BCED5B0E28E3}" dt="2019-08-30T20:05:28.153" v="608" actId="14100"/>
            <ac:spMkLst>
              <pc:docMk/>
              <pc:sldMasterMk cId="0" sldId="2147483662"/>
              <pc:sldLayoutMk cId="2135549906" sldId="2147484395"/>
              <ac:spMk id="32" creationId="{00000000-0000-0000-0000-000000000000}"/>
            </ac:spMkLst>
          </pc:spChg>
          <pc:picChg chg="del mod">
            <ac:chgData name="Zhuang Zirui" userId="51f039c14a05af7b" providerId="LiveId" clId="{B1FBF8A2-66B8-4DFB-AC7E-BCED5B0E28E3}" dt="2019-08-30T18:49:08.859" v="205" actId="478"/>
            <ac:picMkLst>
              <pc:docMk/>
              <pc:sldMasterMk cId="0" sldId="2147483662"/>
              <pc:sldLayoutMk cId="2135549906" sldId="2147484395"/>
              <ac:picMk id="4" creationId="{00000000-0000-0000-0000-000000000000}"/>
            </ac:picMkLst>
          </pc:picChg>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9.wmf"/><Relationship Id="rId7" Type="http://schemas.openxmlformats.org/officeDocument/2006/relationships/image" Target="../media/image10.wmf"/><Relationship Id="rId8" Type="http://schemas.openxmlformats.org/officeDocument/2006/relationships/image" Target="../media/image11.wmf"/><Relationship Id="rId1" Type="http://schemas.openxmlformats.org/officeDocument/2006/relationships/image" Target="../media/image4.wmf"/><Relationship Id="rId2"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12.wmf"/><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3.wmf"/><Relationship Id="rId8" Type="http://schemas.openxmlformats.org/officeDocument/2006/relationships/image" Target="../media/image11.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Header Placeholder 1"/>
          <p:cNvSpPr>
            <a:spLocks noGrp="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sym typeface="Arial" panose="020B0604020202020204" pitchFamily="34" charset="0"/>
              </a:defRPr>
            </a:lvl1pPr>
          </a:lstStyle>
          <a:p>
            <a:pPr>
              <a:defRPr/>
            </a:pPr>
            <a:endParaRPr lang="en-US" altLang="en-US"/>
          </a:p>
        </p:txBody>
      </p:sp>
      <p:sp>
        <p:nvSpPr>
          <p:cNvPr id="96259" name="Date Placeholder 2"/>
          <p:cNvSpPr>
            <a:spLocks noGrp="1"/>
          </p:cNvSpPr>
          <p:nvPr>
            <p:ph type="dt" sz="quarter"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sym typeface="Arial" panose="020B0604020202020204" pitchFamily="34" charset="0"/>
              </a:defRPr>
            </a:lvl1pPr>
          </a:lstStyle>
          <a:p>
            <a:pPr>
              <a:defRPr/>
            </a:pPr>
            <a:fld id="{43B2F027-8DC0-6E44-B4F9-057695A33CF2}" type="datetimeFigureOut">
              <a:rPr lang="zh-CN" altLang="en-US"/>
              <a:pPr>
                <a:defRPr/>
              </a:pPr>
              <a:t>2019/12/15</a:t>
            </a:fld>
            <a:endParaRPr lang="en-US" altLang="zh-CN"/>
          </a:p>
        </p:txBody>
      </p:sp>
      <p:sp>
        <p:nvSpPr>
          <p:cNvPr id="96260" name="Footer Placeholder 3"/>
          <p:cNvSpPr>
            <a:spLocks noGrp="1"/>
          </p:cNvSpPr>
          <p:nvPr>
            <p:ph type="ftr" sz="quarter" idx="2"/>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sym typeface="Arial" panose="020B0604020202020204" pitchFamily="34" charset="0"/>
              </a:defRPr>
            </a:lvl1pPr>
          </a:lstStyle>
          <a:p>
            <a:pPr>
              <a:defRPr/>
            </a:pPr>
            <a:endParaRPr lang="en-US" altLang="en-US"/>
          </a:p>
        </p:txBody>
      </p:sp>
      <p:sp>
        <p:nvSpPr>
          <p:cNvPr id="96261" name="Slide Number Placeholder 4"/>
          <p:cNvSpPr>
            <a:spLocks noGrp="1"/>
          </p:cNvSpPr>
          <p:nvPr>
            <p:ph type="sldNum" sz="quarter" idx="3"/>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sz="1200"/>
            </a:lvl1pPr>
          </a:lstStyle>
          <a:p>
            <a:fld id="{C9BFAF90-761F-EB48-BF37-C2132277B028}" type="slidenum">
              <a:rPr lang="en-US" altLang="zh-CN"/>
              <a:pPr/>
              <a:t>‹#›</a:t>
            </a:fld>
            <a:endParaRPr lang="en-US" altLang="zh-CN"/>
          </a:p>
        </p:txBody>
      </p:sp>
    </p:spTree>
    <p:extLst>
      <p:ext uri="{BB962C8B-B14F-4D97-AF65-F5344CB8AC3E}">
        <p14:creationId xmlns:p14="http://schemas.microsoft.com/office/powerpoint/2010/main" val="430310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4" name="Shape 4"/>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latin typeface="Calibri"/>
                <a:ea typeface="Calibri"/>
                <a:cs typeface="Calibri"/>
                <a:sym typeface="Calibri"/>
              </a:defRPr>
            </a:lvl1pPr>
            <a:lvl2pPr marL="457200" marR="0" lvl="1" indent="228600" algn="l" rtl="0">
              <a:spcBef>
                <a:spcPts val="0"/>
              </a:spcBef>
              <a:buNone/>
              <a:defRPr sz="1200" b="0" i="0" u="none" strike="noStrike" cap="none">
                <a:latin typeface="Calibri"/>
                <a:ea typeface="Calibri"/>
                <a:cs typeface="Calibri"/>
                <a:sym typeface="Calibri"/>
              </a:defRPr>
            </a:lvl2pPr>
            <a:lvl3pPr marL="914400" marR="0" lvl="2" indent="457200" algn="l" rtl="0">
              <a:spcBef>
                <a:spcPts val="0"/>
              </a:spcBef>
              <a:buNone/>
              <a:defRPr sz="1200" b="0" i="0" u="none" strike="noStrike" cap="none">
                <a:latin typeface="Calibri"/>
                <a:ea typeface="Calibri"/>
                <a:cs typeface="Calibri"/>
                <a:sym typeface="Calibri"/>
              </a:defRPr>
            </a:lvl3pPr>
            <a:lvl4pPr marL="1371600" marR="0" lvl="3" indent="685800" algn="l" rtl="0">
              <a:spcBef>
                <a:spcPts val="0"/>
              </a:spcBef>
              <a:buNone/>
              <a:defRPr sz="1200" b="0" i="0" u="none" strike="noStrike" cap="none">
                <a:latin typeface="Calibri"/>
                <a:ea typeface="Calibri"/>
                <a:cs typeface="Calibri"/>
                <a:sym typeface="Calibri"/>
              </a:defRPr>
            </a:lvl4pPr>
            <a:lvl5pPr marL="1828800" marR="0" lvl="4" indent="914400" algn="l" rtl="0">
              <a:spcBef>
                <a:spcPts val="0"/>
              </a:spcBef>
              <a:buNone/>
              <a:defRPr sz="1200" b="0" i="0" u="none" strike="noStrike" cap="none">
                <a:latin typeface="Calibri"/>
                <a:ea typeface="Calibri"/>
                <a:cs typeface="Calibri"/>
                <a:sym typeface="Calibri"/>
              </a:defRPr>
            </a:lvl5pPr>
            <a:lvl6pPr marL="2286000" marR="0" lvl="5" indent="1143000" algn="l" rtl="0">
              <a:spcBef>
                <a:spcPts val="0"/>
              </a:spcBef>
              <a:buNone/>
              <a:defRPr sz="1200" b="0" i="0" u="none" strike="noStrike" cap="none">
                <a:latin typeface="Calibri"/>
                <a:ea typeface="Calibri"/>
                <a:cs typeface="Calibri"/>
                <a:sym typeface="Calibri"/>
              </a:defRPr>
            </a:lvl6pPr>
            <a:lvl7pPr marL="2743200" marR="0" lvl="6" indent="1371600" algn="l" rtl="0">
              <a:spcBef>
                <a:spcPts val="0"/>
              </a:spcBef>
              <a:buNone/>
              <a:defRPr sz="1200" b="0" i="0" u="none" strike="noStrike" cap="none">
                <a:latin typeface="Calibri"/>
                <a:ea typeface="Calibri"/>
                <a:cs typeface="Calibri"/>
                <a:sym typeface="Calibri"/>
              </a:defRPr>
            </a:lvl7pPr>
            <a:lvl8pPr marL="3200400" marR="0" lvl="7" indent="1600200" algn="l" rtl="0">
              <a:spcBef>
                <a:spcPts val="0"/>
              </a:spcBef>
              <a:buNone/>
              <a:defRPr sz="1200" b="0" i="0" u="none" strike="noStrike" cap="none">
                <a:latin typeface="Calibri"/>
                <a:ea typeface="Calibri"/>
                <a:cs typeface="Calibri"/>
                <a:sym typeface="Calibri"/>
              </a:defRPr>
            </a:lvl8pPr>
            <a:lvl9pPr marL="3657600" marR="0" lvl="8" indent="1828800" algn="l" rtl="0">
              <a:spcBef>
                <a:spcPts val="0"/>
              </a:spcBef>
              <a:buNone/>
              <a:defRPr sz="1200" b="0" i="0" u="none" strike="noStrike" cap="none">
                <a:latin typeface="Calibri"/>
                <a:ea typeface="Calibri"/>
                <a:cs typeface="Calibri"/>
                <a:sym typeface="Calibri"/>
              </a:defRPr>
            </a:lvl9pPr>
          </a:lstStyle>
          <a:p>
            <a:pPr lvl="0"/>
            <a:endParaRPr noProof="0">
              <a:sym typeface="Calibri"/>
            </a:endParaRPr>
          </a:p>
        </p:txBody>
      </p:sp>
    </p:spTree>
    <p:extLst>
      <p:ext uri="{BB962C8B-B14F-4D97-AF65-F5344CB8AC3E}">
        <p14:creationId xmlns:p14="http://schemas.microsoft.com/office/powerpoint/2010/main" val="2142909416"/>
      </p:ext>
    </p:extLst>
  </p:cSld>
  <p:clrMap bg1="lt1" tx1="dk1" bg2="dk2" tx2="lt2" accent1="accent1" accent2="accent2" accent3="accent3" accent4="accent4" accent5="accent5" accent6="accent6" hlink="hlink" folHlink="folHlink"/>
  <p:notesStyle>
    <a:lvl1pPr algn="l" defTabSz="912813" rtl="0" eaLnBrk="0" fontAlgn="base" hangingPunct="0">
      <a:spcBef>
        <a:spcPct val="30000"/>
      </a:spcBef>
      <a:spcAft>
        <a:spcPct val="0"/>
      </a:spcAft>
      <a:defRPr kumimoji="1" sz="1200" kern="1200">
        <a:solidFill>
          <a:schemeClr val="tx1"/>
        </a:solidFill>
        <a:latin typeface="+mn-lt"/>
        <a:ea typeface="+mn-ea"/>
        <a:cs typeface="宋体" charset="0"/>
      </a:defRPr>
    </a:lvl1pPr>
    <a:lvl2pPr marL="457200" indent="228600" algn="l" defTabSz="912813" rtl="0" eaLnBrk="0" fontAlgn="base" hangingPunct="0">
      <a:spcBef>
        <a:spcPct val="30000"/>
      </a:spcBef>
      <a:spcAft>
        <a:spcPct val="0"/>
      </a:spcAft>
      <a:defRPr kumimoji="1" sz="1200" kern="1200">
        <a:solidFill>
          <a:schemeClr val="tx1"/>
        </a:solidFill>
        <a:latin typeface="+mn-lt"/>
        <a:ea typeface="+mn-ea"/>
        <a:cs typeface="+mn-cs"/>
      </a:defRPr>
    </a:lvl2pPr>
    <a:lvl3pPr marL="914400" indent="457200" algn="l" defTabSz="912813" rtl="0" eaLnBrk="0" fontAlgn="base" hangingPunct="0">
      <a:spcBef>
        <a:spcPct val="30000"/>
      </a:spcBef>
      <a:spcAft>
        <a:spcPct val="0"/>
      </a:spcAft>
      <a:defRPr kumimoji="1" sz="1200" kern="1200">
        <a:solidFill>
          <a:schemeClr val="tx1"/>
        </a:solidFill>
        <a:latin typeface="+mn-lt"/>
        <a:ea typeface="+mn-ea"/>
        <a:cs typeface="+mn-cs"/>
      </a:defRPr>
    </a:lvl3pPr>
    <a:lvl4pPr marL="1371600" indent="685800" algn="l" defTabSz="912813" rtl="0" eaLnBrk="0" fontAlgn="base" hangingPunct="0">
      <a:spcBef>
        <a:spcPct val="30000"/>
      </a:spcBef>
      <a:spcAft>
        <a:spcPct val="0"/>
      </a:spcAft>
      <a:defRPr kumimoji="1" sz="1200" kern="1200">
        <a:solidFill>
          <a:schemeClr val="tx1"/>
        </a:solidFill>
        <a:latin typeface="+mn-lt"/>
        <a:ea typeface="+mn-ea"/>
        <a:cs typeface="+mn-cs"/>
      </a:defRPr>
    </a:lvl4pPr>
    <a:lvl5pPr marL="1828800" indent="914400" algn="l" defTabSz="912813" rtl="0" eaLnBrk="0" fontAlgn="base" hangingPunct="0">
      <a:spcBef>
        <a:spcPct val="30000"/>
      </a:spcBef>
      <a:spcAft>
        <a:spcPct val="0"/>
      </a:spcAft>
      <a:defRPr kumimoji="1" sz="1200" kern="1200">
        <a:solidFill>
          <a:schemeClr val="tx1"/>
        </a:solidFill>
        <a:latin typeface="+mn-lt"/>
        <a:ea typeface="+mn-ea"/>
        <a:cs typeface="+mn-cs"/>
      </a:defRPr>
    </a:lvl5pPr>
    <a:lvl6pPr marL="2284802" algn="l" defTabSz="913921" rtl="0" eaLnBrk="1" latinLnBrk="0" hangingPunct="1">
      <a:defRPr sz="1200" kern="1200">
        <a:solidFill>
          <a:schemeClr val="tx1"/>
        </a:solidFill>
        <a:latin typeface="+mn-lt"/>
        <a:ea typeface="+mn-ea"/>
        <a:cs typeface="+mn-cs"/>
      </a:defRPr>
    </a:lvl6pPr>
    <a:lvl7pPr marL="2741761" algn="l" defTabSz="913921" rtl="0" eaLnBrk="1" latinLnBrk="0" hangingPunct="1">
      <a:defRPr sz="1200" kern="1200">
        <a:solidFill>
          <a:schemeClr val="tx1"/>
        </a:solidFill>
        <a:latin typeface="+mn-lt"/>
        <a:ea typeface="+mn-ea"/>
        <a:cs typeface="+mn-cs"/>
      </a:defRPr>
    </a:lvl7pPr>
    <a:lvl8pPr marL="3198723" algn="l" defTabSz="913921" rtl="0" eaLnBrk="1" latinLnBrk="0" hangingPunct="1">
      <a:defRPr sz="1200" kern="1200">
        <a:solidFill>
          <a:schemeClr val="tx1"/>
        </a:solidFill>
        <a:latin typeface="+mn-lt"/>
        <a:ea typeface="+mn-ea"/>
        <a:cs typeface="+mn-cs"/>
      </a:defRPr>
    </a:lvl8pPr>
    <a:lvl9pPr marL="3655682" algn="l" defTabSz="9139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90"/>
          <p:cNvSpPr>
            <a:spLocks noGrp="1" noRot="1" noChangeAspect="1" noTextEdit="1"/>
          </p:cNvSpPr>
          <p:nvPr>
            <p:ph type="sldImg" idx="2"/>
          </p:nvPr>
        </p:nvSpPr>
        <p:spPr>
          <a:noFill/>
        </p:spPr>
      </p:sp>
      <p:sp>
        <p:nvSpPr>
          <p:cNvPr id="38915" name="Shape 9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tIns="45700" bIns="45700" numCol="1" compatLnSpc="1">
            <a:prstTxWarp prst="textNoShape">
              <a:avLst/>
            </a:prstTxWarp>
          </a:bodyPr>
          <a:lstStyle/>
          <a:p>
            <a:pPr eaLnBrk="1" hangingPunct="1">
              <a:spcBef>
                <a:spcPct val="0"/>
              </a:spcBef>
              <a:buSzPct val="25000"/>
            </a:pPr>
            <a:endParaRPr kumimoji="0" lang="zh-CN" altLang="en-US" dirty="0">
              <a:latin typeface="Calibri" charset="0"/>
              <a:ea typeface="宋体" charset="-122"/>
              <a:sym typeface="Calibri" charset="0"/>
            </a:endParaRPr>
          </a:p>
        </p:txBody>
      </p:sp>
    </p:spTree>
    <p:extLst>
      <p:ext uri="{BB962C8B-B14F-4D97-AF65-F5344CB8AC3E}">
        <p14:creationId xmlns:p14="http://schemas.microsoft.com/office/powerpoint/2010/main" val="165743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20056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bound D and B are both related to the arrival rate </a:t>
            </a:r>
            <a:r>
              <a:rPr kumimoji="1" lang="en-US" altLang="zh-CN" dirty="0" err="1"/>
              <a:t>a_i</a:t>
            </a:r>
            <a:r>
              <a:rPr kumimoji="1" lang="en-US" altLang="zh-CN" dirty="0"/>
              <a:t>(t) and service rate </a:t>
            </a:r>
            <a:r>
              <a:rPr kumimoji="1" lang="en-US" altLang="zh-CN" dirty="0" err="1"/>
              <a:t>b_i</a:t>
            </a:r>
            <a:r>
              <a:rPr kumimoji="1" lang="en-US" altLang="zh-CN" dirty="0"/>
              <a:t>(t).</a:t>
            </a:r>
          </a:p>
          <a:p>
            <a:r>
              <a:rPr kumimoji="1" lang="en-US" altLang="zh-CN" dirty="0"/>
              <a:t>Z(T+1) &gt;= Z(t) + g(t)</a:t>
            </a:r>
            <a:endParaRPr kumimoji="1" lang="zh-CN" altLang="en-US" dirty="0"/>
          </a:p>
        </p:txBody>
      </p:sp>
    </p:spTree>
    <p:extLst>
      <p:ext uri="{BB962C8B-B14F-4D97-AF65-F5344CB8AC3E}">
        <p14:creationId xmlns:p14="http://schemas.microsoft.com/office/powerpoint/2010/main" val="273580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B(t)=1/2*Sum{[a(t)-b(t)]^2}</a:t>
            </a:r>
            <a:endParaRPr kumimoji="1" lang="zh-CN" altLang="en-US" dirty="0"/>
          </a:p>
        </p:txBody>
      </p:sp>
    </p:spTree>
    <p:extLst>
      <p:ext uri="{BB962C8B-B14F-4D97-AF65-F5344CB8AC3E}">
        <p14:creationId xmlns:p14="http://schemas.microsoft.com/office/powerpoint/2010/main" val="156336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sz="1200" b="0" i="0" u="none" strike="noStrike" kern="1200" cap="none" dirty="0">
              <a:solidFill>
                <a:schemeClr val="tx1"/>
              </a:solidFill>
              <a:effectLst/>
              <a:latin typeface="Calibri"/>
              <a:ea typeface="Calibri"/>
              <a:cs typeface="Calibri"/>
              <a:sym typeface="Calibri"/>
            </a:endParaRPr>
          </a:p>
        </p:txBody>
      </p:sp>
    </p:spTree>
    <p:extLst>
      <p:ext uri="{BB962C8B-B14F-4D97-AF65-F5344CB8AC3E}">
        <p14:creationId xmlns:p14="http://schemas.microsoft.com/office/powerpoint/2010/main" val="182207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sz="1200" b="0" i="0" u="none" strike="noStrike" kern="1200" cap="none" dirty="0">
                <a:solidFill>
                  <a:schemeClr val="tx1"/>
                </a:solidFill>
                <a:effectLst/>
                <a:latin typeface="Calibri"/>
                <a:ea typeface="Calibri"/>
                <a:cs typeface="Calibri"/>
                <a:sym typeface="Calibri"/>
              </a:rPr>
              <a:t> independent and identically distributed random event process</a:t>
            </a:r>
          </a:p>
        </p:txBody>
      </p:sp>
    </p:spTree>
    <p:extLst>
      <p:ext uri="{BB962C8B-B14F-4D97-AF65-F5344CB8AC3E}">
        <p14:creationId xmlns:p14="http://schemas.microsoft.com/office/powerpoint/2010/main" val="354987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132616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411834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108734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76390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14317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41558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54344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752950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The death of Michael Jackson brought down the Internet, which is ten years ago when smartphones has limited functionality and the user generated traffic is relatively low compared with what it is today. </a:t>
            </a:r>
          </a:p>
          <a:p>
            <a:r>
              <a:rPr lang="en-US" sz="1200" dirty="0">
                <a:latin typeface="Tahoma" panose="020B0604030504040204" pitchFamily="34" charset="0"/>
                <a:ea typeface="Tahoma" panose="020B0604030504040204" pitchFamily="34" charset="0"/>
                <a:cs typeface="Tahoma" panose="020B0604030504040204" pitchFamily="34" charset="0"/>
              </a:rPr>
              <a:t>As the cost becomes higher, network operators cannot just simply add capacity to critical links. Optimization is needed.</a:t>
            </a:r>
            <a:endParaRPr lang="en-US" dirty="0"/>
          </a:p>
        </p:txBody>
      </p:sp>
    </p:spTree>
    <p:extLst>
      <p:ext uri="{BB962C8B-B14F-4D97-AF65-F5344CB8AC3E}">
        <p14:creationId xmlns:p14="http://schemas.microsoft.com/office/powerpoint/2010/main" val="910341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4621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830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4631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190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876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0438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956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work is done by Lyapunov as his thesis “The General Problem of Stability of Motion”, 1892, in Russian. </a:t>
            </a:r>
          </a:p>
          <a:p>
            <a:r>
              <a:rPr lang="en-US" dirty="0"/>
              <a:t>Nikolay </a:t>
            </a:r>
            <a:r>
              <a:rPr lang="en-US" dirty="0" err="1"/>
              <a:t>Gur'yevich</a:t>
            </a:r>
            <a:r>
              <a:rPr lang="en-US" dirty="0"/>
              <a:t> </a:t>
            </a:r>
            <a:r>
              <a:rPr lang="en-US" dirty="0" err="1"/>
              <a:t>Chetaev</a:t>
            </a:r>
            <a:r>
              <a:rPr lang="en-US" dirty="0"/>
              <a:t> continued the work from 1930s to 1940s, all published in Russian. Some of his work were translated into English in 1961.</a:t>
            </a:r>
          </a:p>
          <a:p>
            <a:r>
              <a:rPr lang="en-US" dirty="0"/>
              <a:t>In 1960s, the so-called "Second Method of Lyapunov" (see the following pages) was found to be applicable to the stability of aerospace guidance systems which typically contain strong nonlinearities not treatable by other methods.</a:t>
            </a:r>
          </a:p>
          <a:p>
            <a:endParaRPr lang="en-US" dirty="0"/>
          </a:p>
        </p:txBody>
      </p:sp>
    </p:spTree>
    <p:extLst>
      <p:ext uri="{BB962C8B-B14F-4D97-AF65-F5344CB8AC3E}">
        <p14:creationId xmlns:p14="http://schemas.microsoft.com/office/powerpoint/2010/main" val="3129843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upper figure shows the proposed methods is better than the original backpressure routing which uses basic Lyapunov optimization without reinforcement learning part.</a:t>
            </a:r>
          </a:p>
        </p:txBody>
      </p:sp>
    </p:spTree>
    <p:extLst>
      <p:ext uri="{BB962C8B-B14F-4D97-AF65-F5344CB8AC3E}">
        <p14:creationId xmlns:p14="http://schemas.microsoft.com/office/powerpoint/2010/main" val="297586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performance is saturated after V being greater than 10.</a:t>
            </a:r>
            <a:endParaRPr lang="en-US" dirty="0"/>
          </a:p>
        </p:txBody>
      </p:sp>
    </p:spTree>
    <p:extLst>
      <p:ext uri="{BB962C8B-B14F-4D97-AF65-F5344CB8AC3E}">
        <p14:creationId xmlns:p14="http://schemas.microsoft.com/office/powerpoint/2010/main" val="52726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943750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2453160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Shape 41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a:latin typeface="Calibri" charset="0"/>
              <a:ea typeface="宋体" charset="-122"/>
              <a:sym typeface="Calibri" charset="0"/>
            </a:endParaRPr>
          </a:p>
        </p:txBody>
      </p:sp>
      <p:sp>
        <p:nvSpPr>
          <p:cNvPr id="68611" name="Shape 420"/>
          <p:cNvSpPr>
            <a:spLocks noGrp="1" noRot="1" noChangeAspect="1" noTextEdit="1"/>
          </p:cNvSpPr>
          <p:nvPr>
            <p:ph type="sldImg" idx="2"/>
          </p:nvPr>
        </p:nvSpPr>
        <p:spPr>
          <a:noFill/>
        </p:spPr>
      </p:sp>
    </p:spTree>
    <p:extLst>
      <p:ext uri="{BB962C8B-B14F-4D97-AF65-F5344CB8AC3E}">
        <p14:creationId xmlns:p14="http://schemas.microsoft.com/office/powerpoint/2010/main" val="509444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1602195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r>
              <a:rPr kumimoji="0" lang="en-US" altLang="zh-CN" dirty="0" smtClean="0">
                <a:latin typeface="Calibri" charset="0"/>
                <a:ea typeface="宋体" charset="-122"/>
                <a:sym typeface="Calibri" charset="0"/>
              </a:rPr>
              <a:t>Add this</a:t>
            </a:r>
            <a:r>
              <a:rPr kumimoji="0" lang="en-US" altLang="zh-CN" baseline="0" dirty="0" smtClean="0">
                <a:latin typeface="Calibri" charset="0"/>
                <a:ea typeface="宋体" charset="-122"/>
                <a:sym typeface="Calibri" charset="0"/>
              </a:rPr>
              <a:t> one and last </a:t>
            </a:r>
            <a:r>
              <a:rPr kumimoji="0" lang="en-US" altLang="zh-CN" baseline="0" smtClean="0">
                <a:latin typeface="Calibri" charset="0"/>
                <a:ea typeface="宋体" charset="-122"/>
                <a:sym typeface="Calibri" charset="0"/>
              </a:rPr>
              <a:t>one between page 1 and page 3</a:t>
            </a: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184742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r>
              <a:rPr kumimoji="0" lang="en-US" altLang="zh-CN" dirty="0" smtClean="0">
                <a:latin typeface="Calibri" charset="0"/>
                <a:ea typeface="宋体" charset="-122"/>
                <a:sym typeface="Calibri" charset="0"/>
              </a:rPr>
              <a:t>Add this page before the simulation results</a:t>
            </a: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93319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analog to energy in physical systems. The system’s state reaches the attractor when there is no more energy left. </a:t>
            </a:r>
          </a:p>
          <a:p>
            <a:r>
              <a:rPr lang="en-US" dirty="0"/>
              <a:t>And the Second Method of Lyapunov do not need the actual energy functions of physical systems. </a:t>
            </a:r>
          </a:p>
          <a:p>
            <a:r>
              <a:rPr lang="en-US" dirty="0"/>
              <a:t>For non-linear systems, the actual functions may be difficult to formulate. Yet a Lyapunov function may be easier to find, relatively. </a:t>
            </a:r>
          </a:p>
        </p:txBody>
      </p:sp>
    </p:spTree>
    <p:extLst>
      <p:ext uri="{BB962C8B-B14F-4D97-AF65-F5344CB8AC3E}">
        <p14:creationId xmlns:p14="http://schemas.microsoft.com/office/powerpoint/2010/main" val="80045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kumimoji="0" lang="zh-CN" altLang="en-US" dirty="0">
              <a:latin typeface="Calibri" charset="0"/>
              <a:ea typeface="宋体" charset="-122"/>
              <a:sym typeface="Calibri" charset="0"/>
            </a:endParaRPr>
          </a:p>
        </p:txBody>
      </p:sp>
      <p:sp>
        <p:nvSpPr>
          <p:cNvPr id="39939" name="Shape 98"/>
          <p:cNvSpPr>
            <a:spLocks noGrp="1" noRot="1" noChangeAspect="1" noTextEdit="1"/>
          </p:cNvSpPr>
          <p:nvPr>
            <p:ph type="sldImg" idx="2"/>
          </p:nvPr>
        </p:nvSpPr>
        <p:spPr>
          <a:noFill/>
        </p:spPr>
      </p:sp>
    </p:spTree>
    <p:extLst>
      <p:ext uri="{BB962C8B-B14F-4D97-AF65-F5344CB8AC3E}">
        <p14:creationId xmlns:p14="http://schemas.microsoft.com/office/powerpoint/2010/main" val="221368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934436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50355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63298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88933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Shape 9"/>
        <p:cNvGrpSpPr/>
        <p:nvPr/>
      </p:nvGrpSpPr>
      <p:grpSpPr>
        <a:xfrm>
          <a:off x="0" y="0"/>
          <a:ext cx="0" cy="0"/>
          <a:chOff x="0" y="0"/>
          <a:chExt cx="0" cy="0"/>
        </a:xfrm>
      </p:grpSpPr>
      <p:sp>
        <p:nvSpPr>
          <p:cNvPr id="4" name="Shape 10"/>
          <p:cNvSpPr>
            <a:spLocks noChangeArrowheads="1"/>
          </p:cNvSpPr>
          <p:nvPr/>
        </p:nvSpPr>
        <p:spPr bwMode="auto">
          <a:xfrm>
            <a:off x="0" y="914400"/>
            <a:ext cx="9144000" cy="5943600"/>
          </a:xfrm>
          <a:prstGeom prst="rect">
            <a:avLst/>
          </a:prstGeom>
          <a:gradFill rotWithShape="0">
            <a:gsLst>
              <a:gs pos="0">
                <a:srgbClr val="000000"/>
              </a:gs>
              <a:gs pos="50000">
                <a:srgbClr val="000000"/>
              </a:gs>
              <a:gs pos="100000">
                <a:srgbClr val="CC0000"/>
              </a:gs>
            </a:gsLst>
            <a:lin ang="4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677" tIns="45677" rIns="45677" bIns="45677"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sp>
        <p:nvSpPr>
          <p:cNvPr id="5" name="Shape 11"/>
          <p:cNvSpPr>
            <a:spLocks noChangeArrowheads="1"/>
          </p:cNvSpPr>
          <p:nvPr/>
        </p:nvSpPr>
        <p:spPr bwMode="auto">
          <a:xfrm>
            <a:off x="0" y="0"/>
            <a:ext cx="9144000" cy="914400"/>
          </a:xfrm>
          <a:prstGeom prst="rect">
            <a:avLst/>
          </a:prstGeom>
          <a:solidFill>
            <a:srgbClr val="000000"/>
          </a:solidFill>
          <a:ln w="25400">
            <a:solidFill>
              <a:srgbClr val="000000"/>
            </a:solidFill>
            <a:round/>
            <a:headEnd/>
            <a:tailEnd/>
          </a:ln>
        </p:spPr>
        <p:txBody>
          <a:bodyPr lIns="45677" tIns="45677" rIns="45677" bIns="45677"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grpSp>
        <p:nvGrpSpPr>
          <p:cNvPr id="6" name="Shape 12"/>
          <p:cNvGrpSpPr>
            <a:grpSpLocks/>
          </p:cNvGrpSpPr>
          <p:nvPr/>
        </p:nvGrpSpPr>
        <p:grpSpPr bwMode="auto">
          <a:xfrm>
            <a:off x="3733800" y="0"/>
            <a:ext cx="1627188" cy="982663"/>
            <a:chOff x="0" y="0"/>
            <a:chExt cx="1627911" cy="981964"/>
          </a:xfrm>
        </p:grpSpPr>
        <p:pic>
          <p:nvPicPr>
            <p:cNvPr id="7" name="Shape 13" descr="a_w_b_200.gif"/>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7910" cy="89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Shape 14"/>
            <p:cNvGrpSpPr>
              <a:grpSpLocks/>
            </p:cNvGrpSpPr>
            <p:nvPr/>
          </p:nvGrpSpPr>
          <p:grpSpPr bwMode="auto">
            <a:xfrm>
              <a:off x="27707" y="636522"/>
              <a:ext cx="1600203" cy="345440"/>
              <a:chOff x="0" y="0"/>
              <a:chExt cx="1600203" cy="345438"/>
            </a:xfrm>
          </p:grpSpPr>
          <p:sp>
            <p:nvSpPr>
              <p:cNvPr id="9" name="Shape 15"/>
              <p:cNvSpPr>
                <a:spLocks noChangeArrowheads="1"/>
              </p:cNvSpPr>
              <p:nvPr/>
            </p:nvSpPr>
            <p:spPr bwMode="auto">
              <a:xfrm>
                <a:off x="-707" y="58308"/>
                <a:ext cx="1600911" cy="2284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sp>
            <p:nvSpPr>
              <p:cNvPr id="10" name="Shape 16"/>
              <p:cNvSpPr>
                <a:spLocks noChangeArrowheads="1"/>
              </p:cNvSpPr>
              <p:nvPr/>
            </p:nvSpPr>
            <p:spPr bwMode="auto">
              <a:xfrm>
                <a:off x="-707" y="-387"/>
                <a:ext cx="1600911" cy="34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ct val="25000"/>
                  <a:buFont typeface="Calibri" panose="020F0502020204030204" pitchFamily="34" charset="0"/>
                  <a:buNone/>
                  <a:defRPr/>
                </a:pPr>
                <a:r>
                  <a:rPr kumimoji="0" lang="en-US" altLang="zh-CN" sz="800">
                    <a:solidFill>
                      <a:srgbClr val="FFFFFF"/>
                    </a:solidFill>
                    <a:latin typeface="Calibri" panose="020F0502020204030204" pitchFamily="34" charset="0"/>
                    <a:ea typeface="+mn-ea"/>
                    <a:sym typeface="Calibri" panose="020F0502020204030204" pitchFamily="34" charset="0"/>
                  </a:rPr>
                  <a:t>Department of Electrical and Computer Engineering</a:t>
                </a:r>
              </a:p>
            </p:txBody>
          </p:sp>
        </p:grpSp>
      </p:grpSp>
      <p:sp>
        <p:nvSpPr>
          <p:cNvPr id="17" name="Shape 17"/>
          <p:cNvSpPr txBox="1">
            <a:spLocks noGrp="1"/>
          </p:cNvSpPr>
          <p:nvPr>
            <p:ph type="body" idx="1"/>
          </p:nvPr>
        </p:nvSpPr>
        <p:spPr>
          <a:xfrm>
            <a:off x="762005" y="1524006"/>
            <a:ext cx="7772400" cy="1371598"/>
          </a:xfrm>
          <a:prstGeom prst="rect">
            <a:avLst/>
          </a:prstGeom>
          <a:noFill/>
          <a:ln>
            <a:noFill/>
          </a:ln>
        </p:spPr>
        <p:txBody>
          <a:bodyPr anchor="ctr"/>
          <a:lstStyle>
            <a:lvl1pPr marL="342710" marR="0" lvl="0" indent="-342710" algn="ctr" rtl="0">
              <a:lnSpc>
                <a:spcPct val="100000"/>
              </a:lnSpc>
              <a:spcBef>
                <a:spcPts val="700"/>
              </a:spcBef>
              <a:spcAft>
                <a:spcPts val="0"/>
              </a:spcAft>
              <a:buClr>
                <a:srgbClr val="F2F2F2"/>
              </a:buClr>
              <a:buFont typeface="Arial"/>
              <a:buNone/>
              <a:defRPr sz="3200" b="1" i="0" u="none" strike="noStrike" cap="none">
                <a:solidFill>
                  <a:srgbClr val="F2F2F2"/>
                </a:solidFill>
                <a:latin typeface="Calibri"/>
                <a:ea typeface="Calibri"/>
                <a:cs typeface="Calibri"/>
                <a:sym typeface="Calibri"/>
              </a:defRPr>
            </a:lvl1pPr>
            <a:lvl2pPr marL="783361" marR="0" lvl="1" indent="-123306"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2pPr>
            <a:lvl3pPr marL="1218563" marR="0" lvl="2" indent="-101547"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3pPr>
            <a:lvl4pPr marL="1736450" marR="0" lvl="3" indent="-162476"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4pPr>
            <a:lvl5pPr marL="2193408" marR="0" lvl="4" indent="-162476"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18" name="Shape 18"/>
          <p:cNvSpPr txBox="1">
            <a:spLocks noGrp="1"/>
          </p:cNvSpPr>
          <p:nvPr>
            <p:ph type="body" idx="2"/>
          </p:nvPr>
        </p:nvSpPr>
        <p:spPr>
          <a:xfrm>
            <a:off x="1295406" y="4038600"/>
            <a:ext cx="6553200" cy="1600199"/>
          </a:xfrm>
          <a:prstGeom prst="rect">
            <a:avLst/>
          </a:prstGeom>
          <a:noFill/>
          <a:ln>
            <a:noFill/>
          </a:ln>
        </p:spPr>
        <p:txBody>
          <a:bodyPr anchor="ctr"/>
          <a:lstStyle>
            <a:lvl1pPr marL="342720" marR="0" lvl="0" indent="-1396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8563" marR="0" lvl="2" indent="-10154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6450" marR="0" lvl="3"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3408" marR="0" lvl="4"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775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1"/>
          </a:xfrm>
          <a:prstGeom prst="rect">
            <a:avLst/>
          </a:prstGeom>
          <a:noFill/>
          <a:ln>
            <a:noFill/>
          </a:ln>
        </p:spPr>
        <p:txBody>
          <a:bodyPr/>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a:off x="457200" y="1600206"/>
            <a:ext cx="8229600" cy="4525963"/>
          </a:xfrm>
          <a:prstGeom prst="rect">
            <a:avLst/>
          </a:prstGeom>
          <a:noFill/>
          <a:ln>
            <a:noFill/>
          </a:ln>
        </p:spPr>
        <p:txBody>
          <a:bodyPr/>
          <a:lstStyle>
            <a:lvl1pPr marL="342720" marR="0" lvl="0" indent="-1396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8563" marR="0" lvl="2" indent="-10154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6450" marR="0" lvl="3"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3408" marR="0" lvl="4"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3144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629404" y="274642"/>
            <a:ext cx="2057401" cy="5851525"/>
          </a:xfrm>
          <a:prstGeom prst="rect">
            <a:avLst/>
          </a:prstGeom>
          <a:noFill/>
          <a:ln>
            <a:noFill/>
          </a:ln>
        </p:spPr>
        <p:txBody>
          <a:bodyPr/>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a:off x="457200" y="274642"/>
            <a:ext cx="6019799" cy="5851525"/>
          </a:xfrm>
          <a:prstGeom prst="rect">
            <a:avLst/>
          </a:prstGeom>
          <a:noFill/>
          <a:ln>
            <a:noFill/>
          </a:ln>
        </p:spPr>
        <p:txBody>
          <a:bodyPr/>
          <a:lstStyle>
            <a:lvl1pPr marL="342720" marR="0" lvl="0" indent="-1396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8563" marR="0" lvl="2" indent="-10154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6450" marR="0" lvl="3"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3408" marR="0" lvl="4"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307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74" b="1" i="0">
                <a:solidFill>
                  <a:srgbClr val="3333B2"/>
                </a:solidFill>
                <a:latin typeface="Arial"/>
                <a:cs typeface="Arial"/>
              </a:defRPr>
            </a:lvl1pPr>
          </a:lstStyle>
          <a:p>
            <a:endParaRPr/>
          </a:p>
        </p:txBody>
      </p:sp>
      <p:sp>
        <p:nvSpPr>
          <p:cNvPr id="3" name="Holder 3"/>
          <p:cNvSpPr>
            <a:spLocks noGrp="1"/>
          </p:cNvSpPr>
          <p:nvPr>
            <p:ph sz="half" idx="2"/>
          </p:nvPr>
        </p:nvSpPr>
        <p:spPr>
          <a:xfrm>
            <a:off x="457201" y="1577340"/>
            <a:ext cx="3977639" cy="492443"/>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4709160" y="1577340"/>
            <a:ext cx="3977639" cy="492443"/>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bwMode="auto">
          <a:xfrm>
            <a:off x="3108325" y="6378575"/>
            <a:ext cx="2927350" cy="342900"/>
          </a:xfrm>
          <a:prstGeom prst="rect">
            <a:avLst/>
          </a:prstGeom>
        </p:spPr>
        <p:txBody>
          <a:bodyPr vert="horz" wrap="square" lIns="0" tIns="0" rIns="0" bIns="0" numCol="1" anchor="t" anchorCtr="0" compatLnSpc="1">
            <a:prstTxWarp prst="textNoShape">
              <a:avLst/>
            </a:prstTxWarp>
          </a:bodyPr>
          <a:lstStyle>
            <a:lvl1pPr algn="ctr" eaLnBrk="1" hangingPunct="1">
              <a:defRPr>
                <a:solidFill>
                  <a:srgbClr val="898989"/>
                </a:solidFill>
                <a:latin typeface="Arial" charset="0"/>
                <a:ea typeface="+mn-ea"/>
                <a:cs typeface="Arial" charset="0"/>
                <a:sym typeface="Arial" charset="0"/>
              </a:defRPr>
            </a:lvl1pPr>
          </a:lstStyle>
          <a:p>
            <a:pPr>
              <a:defRPr/>
            </a:pPr>
            <a:endParaRPr lang="zh-CN" altLang="en-US"/>
          </a:p>
        </p:txBody>
      </p:sp>
      <p:sp>
        <p:nvSpPr>
          <p:cNvPr id="6" name="Holder 6"/>
          <p:cNvSpPr>
            <a:spLocks noGrp="1"/>
          </p:cNvSpPr>
          <p:nvPr>
            <p:ph type="dt" sz="half" idx="11"/>
          </p:nvPr>
        </p:nvSpPr>
        <p:spPr bwMode="auto">
          <a:xfrm>
            <a:off x="457200" y="6378575"/>
            <a:ext cx="2103438" cy="342900"/>
          </a:xfrm>
          <a:prstGeom prst="rect">
            <a:avLst/>
          </a:prstGeom>
        </p:spPr>
        <p:txBody>
          <a:bodyPr vert="horz" wrap="square" lIns="0" tIns="0" rIns="0" bIns="0" numCol="1" anchor="t" anchorCtr="0" compatLnSpc="1">
            <a:prstTxWarp prst="textNoShape">
              <a:avLst/>
            </a:prstTxWarp>
          </a:bodyPr>
          <a:lstStyle>
            <a:lvl1pPr eaLnBrk="1" hangingPunct="1">
              <a:defRPr>
                <a:solidFill>
                  <a:srgbClr val="898989"/>
                </a:solidFill>
                <a:latin typeface="Arial" panose="020B0604020202020204" pitchFamily="34" charset="0"/>
                <a:ea typeface="+mn-ea"/>
                <a:cs typeface="Arial" panose="020B0604020202020204" pitchFamily="34" charset="0"/>
                <a:sym typeface="Arial" panose="020B0604020202020204" pitchFamily="34" charset="0"/>
              </a:defRPr>
            </a:lvl1pPr>
          </a:lstStyle>
          <a:p>
            <a:pPr>
              <a:defRPr/>
            </a:pPr>
            <a:endParaRPr lang="en-US" altLang="en-US"/>
          </a:p>
        </p:txBody>
      </p:sp>
    </p:spTree>
    <p:extLst>
      <p:ext uri="{BB962C8B-B14F-4D97-AF65-F5344CB8AC3E}">
        <p14:creationId xmlns:p14="http://schemas.microsoft.com/office/powerpoint/2010/main" val="22459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6687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ln/>
        </p:spPr>
        <p:txBody>
          <a:bodyPr/>
          <a:lstStyle>
            <a:lvl1pPr>
              <a:defRPr/>
            </a:lvl1pPr>
          </a:lstStyle>
          <a:p>
            <a:pPr>
              <a:defRPr/>
            </a:pPr>
            <a:endParaRPr lang="en-US" altLang="zh-CN"/>
          </a:p>
        </p:txBody>
      </p:sp>
      <p:sp>
        <p:nvSpPr>
          <p:cNvPr id="5" name="页脚占位符 4"/>
          <p:cNvSpPr>
            <a:spLocks noGrp="1"/>
          </p:cNvSpPr>
          <p:nvPr>
            <p:ph type="ftr" sz="quarter" idx="11"/>
          </p:nvPr>
        </p:nvSpPr>
        <p:spPr>
          <a:ln/>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a:ln/>
        </p:spPr>
        <p:txBody>
          <a:bodyPr/>
          <a:lstStyle>
            <a:lvl1pPr>
              <a:defRPr/>
            </a:lvl1pPr>
          </a:lstStyle>
          <a:p>
            <a:fld id="{3F7A1A47-D2F6-3F46-BDB3-E57F457FF071}" type="slidenum">
              <a:rPr lang="en-US" altLang="zh-CN"/>
              <a:pPr/>
              <a:t>‹#›</a:t>
            </a:fld>
            <a:endParaRPr lang="en-US" altLang="zh-CN"/>
          </a:p>
        </p:txBody>
      </p:sp>
    </p:spTree>
    <p:extLst>
      <p:ext uri="{BB962C8B-B14F-4D97-AF65-F5344CB8AC3E}">
        <p14:creationId xmlns:p14="http://schemas.microsoft.com/office/powerpoint/2010/main" val="84245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ln/>
        </p:spPr>
        <p:txBody>
          <a:bodyPr/>
          <a:lstStyle>
            <a:lvl1pPr>
              <a:defRPr/>
            </a:lvl1pPr>
          </a:lstStyle>
          <a:p>
            <a:pPr>
              <a:defRPr/>
            </a:pPr>
            <a:endParaRPr lang="en-US" altLang="zh-CN"/>
          </a:p>
        </p:txBody>
      </p:sp>
      <p:sp>
        <p:nvSpPr>
          <p:cNvPr id="5" name="页脚占位符 4"/>
          <p:cNvSpPr>
            <a:spLocks noGrp="1"/>
          </p:cNvSpPr>
          <p:nvPr>
            <p:ph type="ftr" sz="quarter" idx="11"/>
          </p:nvPr>
        </p:nvSpPr>
        <p:spPr>
          <a:ln/>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a:ln/>
        </p:spPr>
        <p:txBody>
          <a:bodyPr/>
          <a:lstStyle>
            <a:lvl1pPr>
              <a:defRPr/>
            </a:lvl1pPr>
          </a:lstStyle>
          <a:p>
            <a:fld id="{5921E385-0437-3045-A96D-8945827F46E4}" type="slidenum">
              <a:rPr lang="en-US" altLang="zh-CN"/>
              <a:pPr/>
              <a:t>‹#›</a:t>
            </a:fld>
            <a:endParaRPr lang="en-US" altLang="zh-CN"/>
          </a:p>
        </p:txBody>
      </p:sp>
    </p:spTree>
    <p:extLst>
      <p:ext uri="{BB962C8B-B14F-4D97-AF65-F5344CB8AC3E}">
        <p14:creationId xmlns:p14="http://schemas.microsoft.com/office/powerpoint/2010/main" val="82803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ln/>
        </p:spPr>
        <p:txBody>
          <a:bodyPr/>
          <a:lstStyle>
            <a:lvl1pPr>
              <a:defRPr/>
            </a:lvl1pPr>
          </a:lstStyle>
          <a:p>
            <a:pPr>
              <a:defRPr/>
            </a:pPr>
            <a:endParaRPr lang="en-US" altLang="zh-CN"/>
          </a:p>
        </p:txBody>
      </p:sp>
      <p:sp>
        <p:nvSpPr>
          <p:cNvPr id="5" name="页脚占位符 4"/>
          <p:cNvSpPr>
            <a:spLocks noGrp="1"/>
          </p:cNvSpPr>
          <p:nvPr>
            <p:ph type="ftr" sz="quarter" idx="11"/>
          </p:nvPr>
        </p:nvSpPr>
        <p:spPr>
          <a:ln/>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a:ln/>
        </p:spPr>
        <p:txBody>
          <a:bodyPr/>
          <a:lstStyle>
            <a:lvl1pPr>
              <a:defRPr/>
            </a:lvl1pPr>
          </a:lstStyle>
          <a:p>
            <a:fld id="{5BF61F67-CDE1-784F-A782-B5B956620A39}" type="slidenum">
              <a:rPr lang="en-US" altLang="zh-CN"/>
              <a:pPr/>
              <a:t>‹#›</a:t>
            </a:fld>
            <a:endParaRPr lang="en-US" altLang="zh-CN"/>
          </a:p>
        </p:txBody>
      </p:sp>
    </p:spTree>
    <p:extLst>
      <p:ext uri="{BB962C8B-B14F-4D97-AF65-F5344CB8AC3E}">
        <p14:creationId xmlns:p14="http://schemas.microsoft.com/office/powerpoint/2010/main" val="115596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p:cNvSpPr>
            <a:spLocks noGrp="1"/>
          </p:cNvSpPr>
          <p:nvPr>
            <p:ph type="dt" sz="half" idx="10"/>
          </p:nvPr>
        </p:nvSpPr>
        <p:spPr>
          <a:ln/>
        </p:spPr>
        <p:txBody>
          <a:bodyPr/>
          <a:lstStyle>
            <a:lvl1pPr>
              <a:defRPr/>
            </a:lvl1pPr>
          </a:lstStyle>
          <a:p>
            <a:pPr>
              <a:defRPr/>
            </a:pPr>
            <a:endParaRPr lang="en-US" altLang="zh-CN"/>
          </a:p>
        </p:txBody>
      </p:sp>
      <p:sp>
        <p:nvSpPr>
          <p:cNvPr id="6" name="页脚占位符 4"/>
          <p:cNvSpPr>
            <a:spLocks noGrp="1"/>
          </p:cNvSpPr>
          <p:nvPr>
            <p:ph type="ftr" sz="quarter" idx="11"/>
          </p:nvPr>
        </p:nvSpPr>
        <p:spPr>
          <a:ln/>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a:ln/>
        </p:spPr>
        <p:txBody>
          <a:bodyPr/>
          <a:lstStyle>
            <a:lvl1pPr>
              <a:defRPr/>
            </a:lvl1pPr>
          </a:lstStyle>
          <a:p>
            <a:fld id="{5BE74518-99B7-C944-BEDB-67BC4D8259FD}" type="slidenum">
              <a:rPr lang="en-US" altLang="zh-CN"/>
              <a:pPr/>
              <a:t>‹#›</a:t>
            </a:fld>
            <a:endParaRPr lang="en-US" altLang="zh-CN"/>
          </a:p>
        </p:txBody>
      </p:sp>
    </p:spTree>
    <p:extLst>
      <p:ext uri="{BB962C8B-B14F-4D97-AF65-F5344CB8AC3E}">
        <p14:creationId xmlns:p14="http://schemas.microsoft.com/office/powerpoint/2010/main" val="2106582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p:cNvSpPr>
            <a:spLocks noGrp="1"/>
          </p:cNvSpPr>
          <p:nvPr>
            <p:ph type="dt" sz="half" idx="10"/>
          </p:nvPr>
        </p:nvSpPr>
        <p:spPr>
          <a:ln/>
        </p:spPr>
        <p:txBody>
          <a:bodyPr/>
          <a:lstStyle>
            <a:lvl1pPr>
              <a:defRPr/>
            </a:lvl1pPr>
          </a:lstStyle>
          <a:p>
            <a:pPr>
              <a:defRPr/>
            </a:pPr>
            <a:endParaRPr lang="en-US" altLang="zh-CN"/>
          </a:p>
        </p:txBody>
      </p:sp>
      <p:sp>
        <p:nvSpPr>
          <p:cNvPr id="8" name="页脚占位符 4"/>
          <p:cNvSpPr>
            <a:spLocks noGrp="1"/>
          </p:cNvSpPr>
          <p:nvPr>
            <p:ph type="ftr" sz="quarter" idx="11"/>
          </p:nvPr>
        </p:nvSpPr>
        <p:spPr>
          <a:ln/>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a:ln/>
        </p:spPr>
        <p:txBody>
          <a:bodyPr/>
          <a:lstStyle>
            <a:lvl1pPr>
              <a:defRPr/>
            </a:lvl1pPr>
          </a:lstStyle>
          <a:p>
            <a:fld id="{93B63856-D6B1-A14D-956C-C69B5CBA8713}" type="slidenum">
              <a:rPr lang="en-US" altLang="zh-CN"/>
              <a:pPr/>
              <a:t>‹#›</a:t>
            </a:fld>
            <a:endParaRPr lang="en-US" altLang="zh-CN"/>
          </a:p>
        </p:txBody>
      </p:sp>
    </p:spTree>
    <p:extLst>
      <p:ext uri="{BB962C8B-B14F-4D97-AF65-F5344CB8AC3E}">
        <p14:creationId xmlns:p14="http://schemas.microsoft.com/office/powerpoint/2010/main" val="191509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a:ln/>
        </p:spPr>
        <p:txBody>
          <a:bodyPr/>
          <a:lstStyle>
            <a:lvl1pPr>
              <a:defRPr/>
            </a:lvl1pPr>
          </a:lstStyle>
          <a:p>
            <a:pPr>
              <a:defRPr/>
            </a:pPr>
            <a:endParaRPr lang="en-US" altLang="zh-CN"/>
          </a:p>
        </p:txBody>
      </p:sp>
      <p:sp>
        <p:nvSpPr>
          <p:cNvPr id="4" name="页脚占位符 4"/>
          <p:cNvSpPr>
            <a:spLocks noGrp="1"/>
          </p:cNvSpPr>
          <p:nvPr>
            <p:ph type="ftr" sz="quarter" idx="11"/>
          </p:nvPr>
        </p:nvSpPr>
        <p:spPr>
          <a:ln/>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a:ln/>
        </p:spPr>
        <p:txBody>
          <a:bodyPr/>
          <a:lstStyle>
            <a:lvl1pPr>
              <a:defRPr/>
            </a:lvl1pPr>
          </a:lstStyle>
          <a:p>
            <a:fld id="{39424216-ECC9-4B4B-870B-933EE0BEB18F}" type="slidenum">
              <a:rPr lang="en-US" altLang="zh-CN"/>
              <a:pPr/>
              <a:t>‹#›</a:t>
            </a:fld>
            <a:endParaRPr lang="en-US" altLang="zh-CN"/>
          </a:p>
        </p:txBody>
      </p:sp>
    </p:spTree>
    <p:extLst>
      <p:ext uri="{BB962C8B-B14F-4D97-AF65-F5344CB8AC3E}">
        <p14:creationId xmlns:p14="http://schemas.microsoft.com/office/powerpoint/2010/main" val="48651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Only">
    <p:spTree>
      <p:nvGrpSpPr>
        <p:cNvPr id="1" name="Shape 20"/>
        <p:cNvGrpSpPr/>
        <p:nvPr/>
      </p:nvGrpSpPr>
      <p:grpSpPr>
        <a:xfrm>
          <a:off x="0" y="0"/>
          <a:ext cx="0" cy="0"/>
          <a:chOff x="0" y="0"/>
          <a:chExt cx="0" cy="0"/>
        </a:xfrm>
      </p:grpSpPr>
      <p:sp>
        <p:nvSpPr>
          <p:cNvPr id="5" name="Shape 23"/>
          <p:cNvSpPr>
            <a:spLocks noChangeArrowheads="1"/>
          </p:cNvSpPr>
          <p:nvPr/>
        </p:nvSpPr>
        <p:spPr bwMode="auto">
          <a:xfrm>
            <a:off x="0" y="6499194"/>
            <a:ext cx="9144000" cy="365126"/>
          </a:xfrm>
          <a:prstGeom prst="rect">
            <a:avLst/>
          </a:prstGeom>
          <a:gradFill rotWithShape="0">
            <a:gsLst>
              <a:gs pos="0">
                <a:srgbClr val="000000"/>
              </a:gs>
              <a:gs pos="50000">
                <a:srgbClr val="000000"/>
              </a:gs>
              <a:gs pos="100000">
                <a:srgbClr val="CC0000"/>
              </a:gs>
            </a:gsLst>
            <a:lin ang="4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677" tIns="45677" rIns="45677" bIns="45677"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grpSp>
        <p:nvGrpSpPr>
          <p:cNvPr id="6" name="Shape 24"/>
          <p:cNvGrpSpPr>
            <a:grpSpLocks/>
          </p:cNvGrpSpPr>
          <p:nvPr/>
        </p:nvGrpSpPr>
        <p:grpSpPr bwMode="auto">
          <a:xfrm>
            <a:off x="0" y="0"/>
            <a:ext cx="9144000" cy="989013"/>
            <a:chOff x="0" y="0"/>
            <a:chExt cx="9144000" cy="988896"/>
          </a:xfrm>
        </p:grpSpPr>
        <p:sp>
          <p:nvSpPr>
            <p:cNvPr id="7" name="Shape 25"/>
            <p:cNvSpPr>
              <a:spLocks noChangeArrowheads="1"/>
            </p:cNvSpPr>
            <p:nvPr/>
          </p:nvSpPr>
          <p:spPr bwMode="auto">
            <a:xfrm>
              <a:off x="0" y="6349"/>
              <a:ext cx="9144000" cy="914292"/>
            </a:xfrm>
            <a:prstGeom prst="rect">
              <a:avLst/>
            </a:prstGeom>
            <a:solidFill>
              <a:srgbClr val="000000"/>
            </a:solidFill>
            <a:ln w="25400">
              <a:solidFill>
                <a:srgbClr val="000000"/>
              </a:solidFill>
              <a:round/>
              <a:headEnd/>
              <a:tailEnd/>
            </a:ln>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grpSp>
          <p:nvGrpSpPr>
            <p:cNvPr id="8" name="Shape 26"/>
            <p:cNvGrpSpPr>
              <a:grpSpLocks/>
            </p:cNvGrpSpPr>
            <p:nvPr/>
          </p:nvGrpSpPr>
          <p:grpSpPr bwMode="auto">
            <a:xfrm>
              <a:off x="124689" y="6929"/>
              <a:ext cx="1627913" cy="981967"/>
              <a:chOff x="0" y="0"/>
              <a:chExt cx="1627911" cy="981966"/>
            </a:xfrm>
          </p:grpSpPr>
          <p:pic>
            <p:nvPicPr>
              <p:cNvPr id="10" name="Shape 27" descr="a_w_b_200.gif"/>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7910" cy="89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Shape 28"/>
              <p:cNvGrpSpPr>
                <a:grpSpLocks/>
              </p:cNvGrpSpPr>
              <p:nvPr/>
            </p:nvGrpSpPr>
            <p:grpSpPr bwMode="auto">
              <a:xfrm>
                <a:off x="27707" y="636523"/>
                <a:ext cx="1600203" cy="345441"/>
                <a:chOff x="0" y="0"/>
                <a:chExt cx="1600203" cy="345438"/>
              </a:xfrm>
            </p:grpSpPr>
            <p:sp>
              <p:nvSpPr>
                <p:cNvPr id="12" name="Shape 29"/>
                <p:cNvSpPr>
                  <a:spLocks noChangeArrowheads="1"/>
                </p:cNvSpPr>
                <p:nvPr/>
              </p:nvSpPr>
              <p:spPr bwMode="auto">
                <a:xfrm>
                  <a:off x="4" y="58139"/>
                  <a:ext cx="1600198" cy="2285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sp>
              <p:nvSpPr>
                <p:cNvPr id="13" name="Shape 30"/>
                <p:cNvSpPr>
                  <a:spLocks noChangeArrowheads="1"/>
                </p:cNvSpPr>
                <p:nvPr/>
              </p:nvSpPr>
              <p:spPr bwMode="auto">
                <a:xfrm>
                  <a:off x="4" y="-591"/>
                  <a:ext cx="1600198" cy="34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ct val="25000"/>
                    <a:buFont typeface="Calibri" panose="020F0502020204030204" pitchFamily="34" charset="0"/>
                    <a:buNone/>
                    <a:defRPr/>
                  </a:pPr>
                  <a:r>
                    <a:rPr kumimoji="0" lang="en-US" altLang="zh-CN" sz="800">
                      <a:solidFill>
                        <a:srgbClr val="FFFFFF"/>
                      </a:solidFill>
                      <a:latin typeface="Calibri" panose="020F0502020204030204" pitchFamily="34" charset="0"/>
                      <a:ea typeface="+mn-ea"/>
                      <a:sym typeface="Calibri" panose="020F0502020204030204" pitchFamily="34" charset="0"/>
                    </a:rPr>
                    <a:t>Department of Electrical and Computer Engineering</a:t>
                  </a:r>
                </a:p>
              </p:txBody>
            </p:sp>
          </p:grpSp>
        </p:grpSp>
        <p:sp>
          <p:nvSpPr>
            <p:cNvPr id="9" name="Shape 31"/>
            <p:cNvSpPr>
              <a:spLocks noChangeArrowheads="1"/>
            </p:cNvSpPr>
            <p:nvPr/>
          </p:nvSpPr>
          <p:spPr bwMode="auto">
            <a:xfrm>
              <a:off x="1905000" y="0"/>
              <a:ext cx="7239000" cy="838101"/>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grpSp>
      <p:sp>
        <p:nvSpPr>
          <p:cNvPr id="22" name="Shape 22"/>
          <p:cNvSpPr txBox="1">
            <a:spLocks noGrp="1"/>
          </p:cNvSpPr>
          <p:nvPr>
            <p:ph type="body" idx="1"/>
          </p:nvPr>
        </p:nvSpPr>
        <p:spPr>
          <a:xfrm>
            <a:off x="304801" y="1144588"/>
            <a:ext cx="8534398" cy="5029199"/>
          </a:xfrm>
          <a:prstGeom prst="rect">
            <a:avLst/>
          </a:prstGeom>
          <a:noFill/>
          <a:ln>
            <a:noFill/>
          </a:ln>
        </p:spPr>
        <p:txBody>
          <a:bodyPr/>
          <a:lstStyle>
            <a:lvl1pPr marL="342720" marR="0" lvl="0" indent="-139629" algn="l" rtl="0">
              <a:lnSpc>
                <a:spcPct val="100000"/>
              </a:lnSpc>
              <a:spcBef>
                <a:spcPts val="700"/>
              </a:spcBef>
              <a:spcAft>
                <a:spcPts val="0"/>
              </a:spcAft>
              <a:buClr>
                <a:srgbClr val="000000"/>
              </a:buClr>
              <a:buSzPct val="100000"/>
              <a:buFont typeface="Wingdings" panose="05000000000000000000" pitchFamily="2" charset="2"/>
              <a:buChar char="Ø"/>
              <a:defRPr sz="3200" b="0" i="0" u="none" strike="noStrike" cap="none">
                <a:solidFill>
                  <a:srgbClr val="000000"/>
                </a:solidFill>
                <a:latin typeface="Calibri"/>
                <a:ea typeface="Calibri"/>
                <a:cs typeface="Calibri"/>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175041" marR="0" lvl="2" indent="-5802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631999" marR="0" lvl="3" indent="-7071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088961" marR="0" lvl="4" indent="-58025"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dirty="0"/>
          </a:p>
        </p:txBody>
      </p:sp>
      <p:sp>
        <p:nvSpPr>
          <p:cNvPr id="32" name="Shape 32"/>
          <p:cNvSpPr txBox="1">
            <a:spLocks noGrp="1"/>
          </p:cNvSpPr>
          <p:nvPr>
            <p:ph type="body" idx="2"/>
          </p:nvPr>
        </p:nvSpPr>
        <p:spPr>
          <a:xfrm>
            <a:off x="1905000" y="152401"/>
            <a:ext cx="6934200" cy="609600"/>
          </a:xfrm>
          <a:prstGeom prst="rect">
            <a:avLst/>
          </a:prstGeom>
          <a:noFill/>
          <a:ln>
            <a:noFill/>
          </a:ln>
        </p:spPr>
        <p:txBody>
          <a:bodyPr anchor="ctr"/>
          <a:lstStyle>
            <a:lvl1pPr marL="203091" marR="0" lvl="0" indent="0" algn="ctr" rtl="0">
              <a:lnSpc>
                <a:spcPct val="100000"/>
              </a:lnSpc>
              <a:spcBef>
                <a:spcPts val="700"/>
              </a:spcBef>
              <a:spcAft>
                <a:spcPts val="0"/>
              </a:spcAft>
              <a:buClr>
                <a:srgbClr val="000000"/>
              </a:buClr>
              <a:buSzPct val="100000"/>
              <a:buFont typeface="Arial"/>
              <a:buNone/>
              <a:defRPr sz="3200" b="0" i="0" u="none" strike="noStrike" cap="none">
                <a:solidFill>
                  <a:schemeClr val="bg1"/>
                </a:solidFill>
                <a:latin typeface="Tahoma" panose="020B0604030504040204" pitchFamily="34" charset="0"/>
                <a:ea typeface="Tahoma" panose="020B0604030504040204" pitchFamily="34" charset="0"/>
                <a:cs typeface="Tahoma" panose="020B0604030504040204" pitchFamily="34" charset="0"/>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8563" marR="0" lvl="2" indent="-10154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6450" marR="0" lvl="3"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3408" marR="0" lvl="4"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dirty="0"/>
          </a:p>
        </p:txBody>
      </p:sp>
      <p:sp>
        <p:nvSpPr>
          <p:cNvPr id="3" name="Slide Number Placeholder 2">
            <a:extLst>
              <a:ext uri="{FF2B5EF4-FFF2-40B4-BE49-F238E27FC236}">
                <a16:creationId xmlns:a16="http://schemas.microsoft.com/office/drawing/2014/main" xmlns="" id="{912C81C6-65EA-4EFC-BF8E-49FABA99B307}"/>
              </a:ext>
            </a:extLst>
          </p:cNvPr>
          <p:cNvSpPr>
            <a:spLocks noGrp="1"/>
          </p:cNvSpPr>
          <p:nvPr>
            <p:ph type="sldNum" idx="10"/>
          </p:nvPr>
        </p:nvSpPr>
        <p:spPr>
          <a:xfrm>
            <a:off x="7924800" y="6546819"/>
            <a:ext cx="914399" cy="269875"/>
          </a:xfrm>
        </p:spPr>
        <p:txBody>
          <a:bodyPr/>
          <a:lstStyle>
            <a:lvl1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3B62EEA0-407C-F845-9485-6BA8F1FD51F2}" type="slidenum">
              <a:rPr lang="en-US" altLang="zh-CN" smtClean="0"/>
              <a:pPr/>
              <a:t>‹#›</a:t>
            </a:fld>
            <a:r>
              <a:rPr lang="en-US" altLang="zh-CN" dirty="0"/>
              <a:t>/44</a:t>
            </a:r>
          </a:p>
        </p:txBody>
      </p:sp>
    </p:spTree>
    <p:extLst>
      <p:ext uri="{BB962C8B-B14F-4D97-AF65-F5344CB8AC3E}">
        <p14:creationId xmlns:p14="http://schemas.microsoft.com/office/powerpoint/2010/main" val="2135549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ln/>
        </p:spPr>
        <p:txBody>
          <a:bodyPr/>
          <a:lstStyle>
            <a:lvl1pPr>
              <a:defRPr/>
            </a:lvl1pPr>
          </a:lstStyle>
          <a:p>
            <a:pPr>
              <a:defRPr/>
            </a:pPr>
            <a:endParaRPr lang="en-US" altLang="zh-CN"/>
          </a:p>
        </p:txBody>
      </p:sp>
      <p:sp>
        <p:nvSpPr>
          <p:cNvPr id="3" name="页脚占位符 4"/>
          <p:cNvSpPr>
            <a:spLocks noGrp="1"/>
          </p:cNvSpPr>
          <p:nvPr>
            <p:ph type="ftr" sz="quarter" idx="11"/>
          </p:nvPr>
        </p:nvSpPr>
        <p:spPr>
          <a:ln/>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a:ln/>
        </p:spPr>
        <p:txBody>
          <a:bodyPr/>
          <a:lstStyle>
            <a:lvl1pPr>
              <a:defRPr/>
            </a:lvl1pPr>
          </a:lstStyle>
          <a:p>
            <a:fld id="{8A71EBD9-BC45-2247-890D-24DDEFEC7939}" type="slidenum">
              <a:rPr lang="en-US" altLang="zh-CN"/>
              <a:pPr/>
              <a:t>‹#›</a:t>
            </a:fld>
            <a:endParaRPr lang="en-US" altLang="zh-CN"/>
          </a:p>
        </p:txBody>
      </p:sp>
    </p:spTree>
    <p:extLst>
      <p:ext uri="{BB962C8B-B14F-4D97-AF65-F5344CB8AC3E}">
        <p14:creationId xmlns:p14="http://schemas.microsoft.com/office/powerpoint/2010/main" val="132288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ln/>
        </p:spPr>
        <p:txBody>
          <a:bodyPr/>
          <a:lstStyle>
            <a:lvl1pPr>
              <a:defRPr/>
            </a:lvl1pPr>
          </a:lstStyle>
          <a:p>
            <a:pPr>
              <a:defRPr/>
            </a:pPr>
            <a:endParaRPr lang="en-US" altLang="zh-CN"/>
          </a:p>
        </p:txBody>
      </p:sp>
      <p:sp>
        <p:nvSpPr>
          <p:cNvPr id="6" name="页脚占位符 4"/>
          <p:cNvSpPr>
            <a:spLocks noGrp="1"/>
          </p:cNvSpPr>
          <p:nvPr>
            <p:ph type="ftr" sz="quarter" idx="11"/>
          </p:nvPr>
        </p:nvSpPr>
        <p:spPr>
          <a:ln/>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a:ln/>
        </p:spPr>
        <p:txBody>
          <a:bodyPr/>
          <a:lstStyle>
            <a:lvl1pPr>
              <a:defRPr/>
            </a:lvl1pPr>
          </a:lstStyle>
          <a:p>
            <a:fld id="{E7E91C79-4948-BD41-A847-86EE94D898C4}" type="slidenum">
              <a:rPr lang="en-US" altLang="zh-CN"/>
              <a:pPr/>
              <a:t>‹#›</a:t>
            </a:fld>
            <a:endParaRPr lang="en-US" altLang="zh-CN"/>
          </a:p>
        </p:txBody>
      </p:sp>
    </p:spTree>
    <p:extLst>
      <p:ext uri="{BB962C8B-B14F-4D97-AF65-F5344CB8AC3E}">
        <p14:creationId xmlns:p14="http://schemas.microsoft.com/office/powerpoint/2010/main" val="900906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ln/>
        </p:spPr>
        <p:txBody>
          <a:bodyPr/>
          <a:lstStyle>
            <a:lvl1pPr>
              <a:defRPr/>
            </a:lvl1pPr>
          </a:lstStyle>
          <a:p>
            <a:pPr>
              <a:defRPr/>
            </a:pPr>
            <a:endParaRPr lang="en-US" altLang="zh-CN"/>
          </a:p>
        </p:txBody>
      </p:sp>
      <p:sp>
        <p:nvSpPr>
          <p:cNvPr id="6" name="页脚占位符 4"/>
          <p:cNvSpPr>
            <a:spLocks noGrp="1"/>
          </p:cNvSpPr>
          <p:nvPr>
            <p:ph type="ftr" sz="quarter" idx="11"/>
          </p:nvPr>
        </p:nvSpPr>
        <p:spPr>
          <a:ln/>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a:ln/>
        </p:spPr>
        <p:txBody>
          <a:bodyPr/>
          <a:lstStyle>
            <a:lvl1pPr>
              <a:defRPr/>
            </a:lvl1pPr>
          </a:lstStyle>
          <a:p>
            <a:fld id="{CF5052D2-1C5A-0344-9202-F6B27B2A3906}" type="slidenum">
              <a:rPr lang="en-US" altLang="zh-CN"/>
              <a:pPr/>
              <a:t>‹#›</a:t>
            </a:fld>
            <a:endParaRPr lang="en-US" altLang="zh-CN"/>
          </a:p>
        </p:txBody>
      </p:sp>
    </p:spTree>
    <p:extLst>
      <p:ext uri="{BB962C8B-B14F-4D97-AF65-F5344CB8AC3E}">
        <p14:creationId xmlns:p14="http://schemas.microsoft.com/office/powerpoint/2010/main" val="177317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ln/>
        </p:spPr>
        <p:txBody>
          <a:bodyPr/>
          <a:lstStyle>
            <a:lvl1pPr>
              <a:defRPr/>
            </a:lvl1pPr>
          </a:lstStyle>
          <a:p>
            <a:pPr>
              <a:defRPr/>
            </a:pPr>
            <a:endParaRPr lang="en-US" altLang="zh-CN"/>
          </a:p>
        </p:txBody>
      </p:sp>
      <p:sp>
        <p:nvSpPr>
          <p:cNvPr id="5" name="页脚占位符 4"/>
          <p:cNvSpPr>
            <a:spLocks noGrp="1"/>
          </p:cNvSpPr>
          <p:nvPr>
            <p:ph type="ftr" sz="quarter" idx="11"/>
          </p:nvPr>
        </p:nvSpPr>
        <p:spPr>
          <a:ln/>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a:ln/>
        </p:spPr>
        <p:txBody>
          <a:bodyPr/>
          <a:lstStyle>
            <a:lvl1pPr>
              <a:defRPr/>
            </a:lvl1pPr>
          </a:lstStyle>
          <a:p>
            <a:fld id="{8BEB6172-281E-D14F-8F30-8F10C27C483F}" type="slidenum">
              <a:rPr lang="en-US" altLang="zh-CN"/>
              <a:pPr/>
              <a:t>‹#›</a:t>
            </a:fld>
            <a:endParaRPr lang="en-US" altLang="zh-CN"/>
          </a:p>
        </p:txBody>
      </p:sp>
    </p:spTree>
    <p:extLst>
      <p:ext uri="{BB962C8B-B14F-4D97-AF65-F5344CB8AC3E}">
        <p14:creationId xmlns:p14="http://schemas.microsoft.com/office/powerpoint/2010/main" val="1182900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ln/>
        </p:spPr>
        <p:txBody>
          <a:bodyPr/>
          <a:lstStyle>
            <a:lvl1pPr>
              <a:defRPr/>
            </a:lvl1pPr>
          </a:lstStyle>
          <a:p>
            <a:pPr>
              <a:defRPr/>
            </a:pPr>
            <a:endParaRPr lang="en-US" altLang="zh-CN"/>
          </a:p>
        </p:txBody>
      </p:sp>
      <p:sp>
        <p:nvSpPr>
          <p:cNvPr id="5" name="页脚占位符 4"/>
          <p:cNvSpPr>
            <a:spLocks noGrp="1"/>
          </p:cNvSpPr>
          <p:nvPr>
            <p:ph type="ftr" sz="quarter" idx="11"/>
          </p:nvPr>
        </p:nvSpPr>
        <p:spPr>
          <a:ln/>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a:ln/>
        </p:spPr>
        <p:txBody>
          <a:bodyPr/>
          <a:lstStyle>
            <a:lvl1pPr>
              <a:defRPr/>
            </a:lvl1pPr>
          </a:lstStyle>
          <a:p>
            <a:fld id="{B3C41676-D46F-1A47-8DF8-77734982AD99}" type="slidenum">
              <a:rPr lang="en-US" altLang="zh-CN"/>
              <a:pPr/>
              <a:t>‹#›</a:t>
            </a:fld>
            <a:endParaRPr lang="en-US" altLang="zh-CN"/>
          </a:p>
        </p:txBody>
      </p:sp>
    </p:spTree>
    <p:extLst>
      <p:ext uri="{BB962C8B-B14F-4D97-AF65-F5344CB8AC3E}">
        <p14:creationId xmlns:p14="http://schemas.microsoft.com/office/powerpoint/2010/main" val="174903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34"/>
        <p:cNvGrpSpPr/>
        <p:nvPr/>
      </p:nvGrpSpPr>
      <p:grpSpPr>
        <a:xfrm>
          <a:off x="0" y="0"/>
          <a:ext cx="0" cy="0"/>
          <a:chOff x="0" y="0"/>
          <a:chExt cx="0" cy="0"/>
        </a:xfrm>
      </p:grpSpPr>
      <p:sp>
        <p:nvSpPr>
          <p:cNvPr id="4" name="Shape 35"/>
          <p:cNvSpPr>
            <a:spLocks noChangeArrowheads="1"/>
          </p:cNvSpPr>
          <p:nvPr userDrawn="1"/>
        </p:nvSpPr>
        <p:spPr bwMode="auto">
          <a:xfrm>
            <a:off x="0" y="914400"/>
            <a:ext cx="9144000" cy="5943600"/>
          </a:xfrm>
          <a:prstGeom prst="rect">
            <a:avLst/>
          </a:prstGeom>
          <a:gradFill rotWithShape="0">
            <a:gsLst>
              <a:gs pos="0">
                <a:srgbClr val="000000"/>
              </a:gs>
              <a:gs pos="50000">
                <a:srgbClr val="000000"/>
              </a:gs>
              <a:gs pos="100000">
                <a:srgbClr val="CC0000"/>
              </a:gs>
            </a:gsLst>
            <a:lin ang="4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677" tIns="45677" rIns="45677" bIns="45677"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sp>
        <p:nvSpPr>
          <p:cNvPr id="5" name="Shape 36"/>
          <p:cNvSpPr>
            <a:spLocks noChangeArrowheads="1"/>
          </p:cNvSpPr>
          <p:nvPr/>
        </p:nvSpPr>
        <p:spPr bwMode="auto">
          <a:xfrm>
            <a:off x="0" y="0"/>
            <a:ext cx="9144000" cy="914400"/>
          </a:xfrm>
          <a:prstGeom prst="rect">
            <a:avLst/>
          </a:prstGeom>
          <a:solidFill>
            <a:srgbClr val="000000"/>
          </a:solidFill>
          <a:ln w="25400">
            <a:solidFill>
              <a:srgbClr val="000000"/>
            </a:solidFill>
            <a:round/>
            <a:headEnd/>
            <a:tailEnd/>
          </a:ln>
        </p:spPr>
        <p:txBody>
          <a:bodyPr lIns="45677" tIns="45677" rIns="45677" bIns="45677"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grpSp>
        <p:nvGrpSpPr>
          <p:cNvPr id="6" name="Shape 37"/>
          <p:cNvGrpSpPr>
            <a:grpSpLocks/>
          </p:cNvGrpSpPr>
          <p:nvPr/>
        </p:nvGrpSpPr>
        <p:grpSpPr bwMode="auto">
          <a:xfrm>
            <a:off x="3733800" y="0"/>
            <a:ext cx="1627188" cy="982663"/>
            <a:chOff x="0" y="0"/>
            <a:chExt cx="1627910" cy="981964"/>
          </a:xfrm>
        </p:grpSpPr>
        <p:pic>
          <p:nvPicPr>
            <p:cNvPr id="7" name="Shape 38" descr="a_w_b_200.gif"/>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7910" cy="89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Shape 39"/>
            <p:cNvGrpSpPr>
              <a:grpSpLocks/>
            </p:cNvGrpSpPr>
            <p:nvPr/>
          </p:nvGrpSpPr>
          <p:grpSpPr bwMode="auto">
            <a:xfrm>
              <a:off x="27707" y="636522"/>
              <a:ext cx="1600202" cy="345440"/>
              <a:chOff x="0" y="0"/>
              <a:chExt cx="1600201" cy="345438"/>
            </a:xfrm>
          </p:grpSpPr>
          <p:sp>
            <p:nvSpPr>
              <p:cNvPr id="9" name="Shape 40"/>
              <p:cNvSpPr>
                <a:spLocks noChangeArrowheads="1"/>
              </p:cNvSpPr>
              <p:nvPr/>
            </p:nvSpPr>
            <p:spPr bwMode="auto">
              <a:xfrm>
                <a:off x="-707" y="58308"/>
                <a:ext cx="1600909" cy="2284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Calibri" panose="020F0502020204030204" pitchFamily="34" charset="0"/>
                  <a:buNone/>
                  <a:defRPr/>
                </a:pPr>
                <a:endParaRPr kumimoji="0" lang="zh-CN" altLang="en-US" sz="1800">
                  <a:latin typeface="Calibri" panose="020F0502020204030204" pitchFamily="34" charset="0"/>
                  <a:ea typeface="+mn-ea"/>
                  <a:sym typeface="Calibri" panose="020F0502020204030204" pitchFamily="34" charset="0"/>
                </a:endParaRPr>
              </a:p>
            </p:txBody>
          </p:sp>
          <p:sp>
            <p:nvSpPr>
              <p:cNvPr id="10" name="Shape 41"/>
              <p:cNvSpPr>
                <a:spLocks noChangeArrowheads="1"/>
              </p:cNvSpPr>
              <p:nvPr/>
            </p:nvSpPr>
            <p:spPr bwMode="auto">
              <a:xfrm>
                <a:off x="-707" y="-387"/>
                <a:ext cx="1600909" cy="34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fontAlgn="base">
                  <a:spcBef>
                    <a:spcPct val="0"/>
                  </a:spcBef>
                  <a:spcAft>
                    <a:spcPct val="0"/>
                  </a:spcAft>
                  <a:defRPr kumimoji="1"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ct val="25000"/>
                  <a:buFont typeface="Calibri" panose="020F0502020204030204" pitchFamily="34" charset="0"/>
                  <a:buNone/>
                  <a:defRPr/>
                </a:pPr>
                <a:r>
                  <a:rPr kumimoji="0" lang="en-US" altLang="zh-CN" sz="800">
                    <a:solidFill>
                      <a:srgbClr val="FFFFFF"/>
                    </a:solidFill>
                    <a:latin typeface="Calibri" panose="020F0502020204030204" pitchFamily="34" charset="0"/>
                    <a:ea typeface="+mn-ea"/>
                    <a:sym typeface="Calibri" panose="020F0502020204030204" pitchFamily="34" charset="0"/>
                  </a:rPr>
                  <a:t>Department of Electrical and Computer Engineering</a:t>
                </a:r>
              </a:p>
            </p:txBody>
          </p:sp>
        </p:grpSp>
      </p:grpSp>
      <p:sp>
        <p:nvSpPr>
          <p:cNvPr id="42" name="Shape 42"/>
          <p:cNvSpPr txBox="1">
            <a:spLocks noGrp="1"/>
          </p:cNvSpPr>
          <p:nvPr>
            <p:ph type="body" idx="1"/>
          </p:nvPr>
        </p:nvSpPr>
        <p:spPr>
          <a:xfrm>
            <a:off x="762005" y="1524006"/>
            <a:ext cx="7772400" cy="1371598"/>
          </a:xfrm>
          <a:prstGeom prst="rect">
            <a:avLst/>
          </a:prstGeom>
          <a:noFill/>
          <a:ln>
            <a:noFill/>
          </a:ln>
        </p:spPr>
        <p:txBody>
          <a:bodyPr anchor="ctr"/>
          <a:lstStyle>
            <a:lvl1pPr marL="342720" marR="0" lvl="0" indent="-342720" algn="ctr" rtl="0">
              <a:lnSpc>
                <a:spcPct val="100000"/>
              </a:lnSpc>
              <a:spcBef>
                <a:spcPts val="700"/>
              </a:spcBef>
              <a:spcAft>
                <a:spcPts val="0"/>
              </a:spcAft>
              <a:buClr>
                <a:srgbClr val="F2F2F2"/>
              </a:buClr>
              <a:buFont typeface="Arial"/>
              <a:buNone/>
              <a:defRPr sz="3200" b="1" i="0" u="none" strike="noStrike" cap="none">
                <a:solidFill>
                  <a:srgbClr val="F2F2F2"/>
                </a:solidFill>
                <a:latin typeface="Calibri"/>
                <a:ea typeface="Calibri"/>
                <a:cs typeface="Calibri"/>
                <a:sym typeface="Calibri"/>
              </a:defRPr>
            </a:lvl1pPr>
            <a:lvl2pPr marL="783361" marR="0" lvl="1" indent="-123306"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2pPr>
            <a:lvl3pPr marL="1218563" marR="0" lvl="2" indent="-101547"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3pPr>
            <a:lvl4pPr marL="1736450" marR="0" lvl="3" indent="-162476"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4pPr>
            <a:lvl5pPr marL="2193408" marR="0" lvl="4" indent="-162476" algn="ctr" rtl="0">
              <a:lnSpc>
                <a:spcPct val="100000"/>
              </a:lnSpc>
              <a:spcBef>
                <a:spcPts val="700"/>
              </a:spcBef>
              <a:spcAft>
                <a:spcPts val="0"/>
              </a:spcAft>
              <a:buClr>
                <a:srgbClr val="F2F2F2"/>
              </a:buClr>
              <a:buSzPct val="100000"/>
              <a:buFont typeface="Arial"/>
              <a:buChar char="»"/>
              <a:defRPr sz="3200" b="1" i="0" u="none" strike="noStrike" cap="none">
                <a:solidFill>
                  <a:srgbClr val="F2F2F2"/>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1295406" y="4038600"/>
            <a:ext cx="6553200" cy="1600199"/>
          </a:xfrm>
          <a:prstGeom prst="rect">
            <a:avLst/>
          </a:prstGeom>
          <a:noFill/>
          <a:ln>
            <a:noFill/>
          </a:ln>
        </p:spPr>
        <p:txBody>
          <a:bodyPr anchor="ctr"/>
          <a:lstStyle>
            <a:lvl1pPr marL="342720" marR="0" lvl="0" indent="-1396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8563" marR="0" lvl="2" indent="-10154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6450" marR="0" lvl="3"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3408" marR="0" lvl="4"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9307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722318" y="4406902"/>
            <a:ext cx="7772400" cy="1362074"/>
          </a:xfrm>
          <a:prstGeom prst="rect">
            <a:avLst/>
          </a:prstGeom>
          <a:noFill/>
          <a:ln>
            <a:noFill/>
          </a:ln>
        </p:spPr>
        <p:txBody>
          <a:bodyPr anchor="t"/>
          <a:lstStyle>
            <a:lvl1pPr marL="0" marR="0" lvl="0" indent="0" algn="l" rtl="0">
              <a:lnSpc>
                <a:spcPct val="100000"/>
              </a:lnSpc>
              <a:spcBef>
                <a:spcPts val="0"/>
              </a:spcBef>
              <a:spcAft>
                <a:spcPts val="0"/>
              </a:spcAft>
              <a:buClr>
                <a:srgbClr val="000000"/>
              </a:buClr>
              <a:buFont typeface="Calibri"/>
              <a:buNone/>
              <a:defRPr sz="4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5" name="Shape 55"/>
          <p:cNvSpPr txBox="1">
            <a:spLocks noGrp="1"/>
          </p:cNvSpPr>
          <p:nvPr>
            <p:ph type="body" idx="1"/>
          </p:nvPr>
        </p:nvSpPr>
        <p:spPr>
          <a:xfrm>
            <a:off x="722318" y="2906714"/>
            <a:ext cx="7772400" cy="1500189"/>
          </a:xfrm>
          <a:prstGeom prst="rect">
            <a:avLst/>
          </a:prstGeom>
          <a:noFill/>
          <a:ln>
            <a:noFill/>
          </a:ln>
        </p:spPr>
        <p:txBody>
          <a:bodyPr anchor="b"/>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0" marR="0" lvl="1"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0" marR="0" lvl="2"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3pPr>
            <a:lvl4pPr marL="0" marR="0" lvl="3"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0" marR="0" lvl="4"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1677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1"/>
          </a:xfrm>
          <a:prstGeom prst="rect">
            <a:avLst/>
          </a:prstGeom>
          <a:noFill/>
          <a:ln>
            <a:noFill/>
          </a:ln>
        </p:spPr>
        <p:txBody>
          <a:bodyPr/>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457205" y="1600206"/>
            <a:ext cx="4038599" cy="4525963"/>
          </a:xfrm>
          <a:prstGeom prst="rect">
            <a:avLst/>
          </a:prstGeom>
          <a:noFill/>
          <a:ln>
            <a:noFill/>
          </a:ln>
        </p:spPr>
        <p:txBody>
          <a:bodyPr/>
          <a:lstStyle>
            <a:lvl1pPr marL="354961" marR="0" lvl="0" indent="-170906" algn="ctr" rtl="0">
              <a:lnSpc>
                <a:spcPct val="100000"/>
              </a:lnSpc>
              <a:spcBef>
                <a:spcPts val="601"/>
              </a:spcBef>
              <a:spcAft>
                <a:spcPts val="0"/>
              </a:spcAft>
              <a:buClr>
                <a:srgbClr val="FFFFFF"/>
              </a:buClr>
              <a:buSzPct val="100000"/>
              <a:buFont typeface="Arial"/>
              <a:buChar char="•"/>
              <a:defRPr sz="3000" b="1" i="0" u="none" strike="noStrike" cap="none">
                <a:solidFill>
                  <a:srgbClr val="FFFFFF"/>
                </a:solidFill>
                <a:latin typeface="Calibri"/>
                <a:ea typeface="Calibri"/>
                <a:cs typeface="Calibri"/>
                <a:sym typeface="Calibri"/>
              </a:defRPr>
            </a:lvl1pPr>
            <a:lvl2pPr marL="802059" marR="0" lvl="1" indent="-161047" algn="ctr" rtl="0">
              <a:lnSpc>
                <a:spcPct val="100000"/>
              </a:lnSpc>
              <a:spcBef>
                <a:spcPts val="601"/>
              </a:spcBef>
              <a:spcAft>
                <a:spcPts val="0"/>
              </a:spcAft>
              <a:buClr>
                <a:srgbClr val="FFFFFF"/>
              </a:buClr>
              <a:buSzPct val="100000"/>
              <a:buFont typeface="Arial"/>
              <a:buChar char="–"/>
              <a:defRPr sz="3000" b="1" i="0" u="none" strike="noStrike" cap="none">
                <a:solidFill>
                  <a:srgbClr val="FFFFFF"/>
                </a:solidFill>
                <a:latin typeface="Calibri"/>
                <a:ea typeface="Calibri"/>
                <a:cs typeface="Calibri"/>
                <a:sym typeface="Calibri"/>
              </a:defRPr>
            </a:lvl2pPr>
            <a:lvl3pPr marL="1245214" marR="0" lvl="2" indent="-147240" algn="ctr" rtl="0">
              <a:lnSpc>
                <a:spcPct val="100000"/>
              </a:lnSpc>
              <a:spcBef>
                <a:spcPts val="601"/>
              </a:spcBef>
              <a:spcAft>
                <a:spcPts val="0"/>
              </a:spcAft>
              <a:buClr>
                <a:srgbClr val="FFFFFF"/>
              </a:buClr>
              <a:buSzPct val="100000"/>
              <a:buFont typeface="Arial"/>
              <a:buChar char="•"/>
              <a:defRPr sz="3000" b="1" i="0" u="none" strike="noStrike" cap="none">
                <a:solidFill>
                  <a:srgbClr val="FFFFFF"/>
                </a:solidFill>
                <a:latin typeface="Calibri"/>
                <a:ea typeface="Calibri"/>
                <a:cs typeface="Calibri"/>
                <a:sym typeface="Calibri"/>
              </a:defRPr>
            </a:lvl3pPr>
            <a:lvl4pPr marL="1738988" marR="0" lvl="3" indent="-184055" algn="ctr" rtl="0">
              <a:lnSpc>
                <a:spcPct val="100000"/>
              </a:lnSpc>
              <a:spcBef>
                <a:spcPts val="601"/>
              </a:spcBef>
              <a:spcAft>
                <a:spcPts val="0"/>
              </a:spcAft>
              <a:buClr>
                <a:srgbClr val="FFFFFF"/>
              </a:buClr>
              <a:buSzPct val="100000"/>
              <a:buFont typeface="Arial"/>
              <a:buChar char="–"/>
              <a:defRPr sz="3000" b="1" i="0" u="none" strike="noStrike" cap="none">
                <a:solidFill>
                  <a:srgbClr val="FFFFFF"/>
                </a:solidFill>
                <a:latin typeface="Calibri"/>
                <a:ea typeface="Calibri"/>
                <a:cs typeface="Calibri"/>
                <a:sym typeface="Calibri"/>
              </a:defRPr>
            </a:lvl4pPr>
            <a:lvl5pPr marL="2195948" marR="0" lvl="4" indent="-184055" algn="ctr" rtl="0">
              <a:lnSpc>
                <a:spcPct val="100000"/>
              </a:lnSpc>
              <a:spcBef>
                <a:spcPts val="601"/>
              </a:spcBef>
              <a:spcAft>
                <a:spcPts val="0"/>
              </a:spcAft>
              <a:buClr>
                <a:srgbClr val="FFFFFF"/>
              </a:buClr>
              <a:buSzPct val="100000"/>
              <a:buFont typeface="Arial"/>
              <a:buChar char="»"/>
              <a:defRPr sz="3000" b="1" i="0" u="none" strike="noStrike" cap="none">
                <a:solidFill>
                  <a:srgbClr val="FFFFFF"/>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5161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1"/>
          </a:xfrm>
          <a:prstGeom prst="rect">
            <a:avLst/>
          </a:prstGeom>
          <a:noFill/>
          <a:ln>
            <a:noFill/>
          </a:ln>
        </p:spPr>
        <p:txBody>
          <a:bodyPr/>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457200" y="1535113"/>
            <a:ext cx="4040188" cy="639762"/>
          </a:xfrm>
          <a:prstGeom prst="rect">
            <a:avLst/>
          </a:prstGeom>
          <a:noFill/>
          <a:ln>
            <a:noFill/>
          </a:ln>
        </p:spPr>
        <p:txBody>
          <a:bodyPr anchor="b"/>
          <a:lstStyle>
            <a:lvl1pPr marL="0" marR="0" lvl="0"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1pPr>
            <a:lvl2pPr marL="0" marR="0" lvl="1"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2pPr>
            <a:lvl3pPr marL="0" marR="0" lvl="2"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3pPr>
            <a:lvl4pPr marL="0" marR="0" lvl="3"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4pPr>
            <a:lvl5pPr marL="0" marR="0" lvl="4" indent="0" algn="l" rtl="0">
              <a:lnSpc>
                <a:spcPct val="100000"/>
              </a:lnSpc>
              <a:spcBef>
                <a:spcPts val="500"/>
              </a:spcBef>
              <a:spcAft>
                <a:spcPts val="0"/>
              </a:spcAft>
              <a:buClr>
                <a:srgbClr val="000000"/>
              </a:buClr>
              <a:buFont typeface="Arial"/>
              <a:buNone/>
              <a:defRPr sz="2400" b="1"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645025" y="1535113"/>
            <a:ext cx="4041775" cy="639762"/>
          </a:xfrm>
          <a:prstGeom prst="rect">
            <a:avLst/>
          </a:prstGeom>
          <a:noFill/>
          <a:ln>
            <a:noFill/>
          </a:ln>
        </p:spPr>
        <p:txBody>
          <a:bodyPr anchor="b"/>
          <a:lstStyle>
            <a:lvl1pPr marL="342720" marR="0" lvl="0" indent="-1396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8563" marR="0" lvl="2" indent="-10154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6450" marR="0" lvl="3"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3408" marR="0" lvl="4"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1266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1"/>
          </a:xfrm>
          <a:prstGeom prst="rect">
            <a:avLst/>
          </a:prstGeom>
          <a:noFill/>
          <a:ln>
            <a:noFill/>
          </a:ln>
        </p:spPr>
        <p:txBody>
          <a:bodyPr/>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7720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0946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792289" y="4800600"/>
            <a:ext cx="5486402" cy="566736"/>
          </a:xfrm>
          <a:prstGeom prst="rect">
            <a:avLst/>
          </a:prstGeom>
          <a:noFill/>
          <a:ln>
            <a:noFill/>
          </a:ln>
        </p:spPr>
        <p:txBody>
          <a:bodyPr anchor="b"/>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8" name="Shape 78"/>
          <p:cNvSpPr>
            <a:spLocks noGrp="1"/>
          </p:cNvSpPr>
          <p:nvPr>
            <p:ph type="pic" idx="2"/>
          </p:nvPr>
        </p:nvSpPr>
        <p:spPr>
          <a:xfrm>
            <a:off x="1792289" y="612774"/>
            <a:ext cx="5486402" cy="4114800"/>
          </a:xfrm>
          <a:prstGeom prst="rect">
            <a:avLst/>
          </a:prstGeom>
          <a:noFill/>
          <a:ln>
            <a:noFill/>
          </a:ln>
        </p:spPr>
        <p:txBody>
          <a:bodyPr/>
          <a:lstStyle>
            <a:lvl1pPr marL="342720" marR="0" lvl="0" indent="-139629"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361" marR="0" lvl="1" indent="-12330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8563" marR="0" lvl="2" indent="-101547"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6450" marR="0" lvl="3"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3408" marR="0" lvl="4"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pPr lvl="0"/>
            <a:endParaRPr noProof="0">
              <a:sym typeface="Calibri"/>
            </a:endParaRPr>
          </a:p>
        </p:txBody>
      </p:sp>
      <p:sp>
        <p:nvSpPr>
          <p:cNvPr id="79" name="Shape 79"/>
          <p:cNvSpPr txBox="1">
            <a:spLocks noGrp="1"/>
          </p:cNvSpPr>
          <p:nvPr>
            <p:ph type="body" idx="1"/>
          </p:nvPr>
        </p:nvSpPr>
        <p:spPr>
          <a:xfrm>
            <a:off x="1792289" y="5367336"/>
            <a:ext cx="5486402" cy="804864"/>
          </a:xfrm>
          <a:prstGeom prst="rect">
            <a:avLst/>
          </a:prstGeom>
          <a:noFill/>
          <a:ln>
            <a:noFill/>
          </a:ln>
        </p:spPr>
        <p:txBody>
          <a:bodyPr/>
          <a:lstStyle>
            <a:lvl1pPr marL="0" marR="0" lvl="0" indent="0" algn="l" rtl="0">
              <a:lnSpc>
                <a:spcPct val="100000"/>
              </a:lnSpc>
              <a:spcBef>
                <a:spcPts val="299"/>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1pPr>
            <a:lvl2pPr marL="0" marR="0" lvl="1" indent="0" algn="l" rtl="0">
              <a:lnSpc>
                <a:spcPct val="100000"/>
              </a:lnSpc>
              <a:spcBef>
                <a:spcPts val="299"/>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2pPr>
            <a:lvl3pPr marL="0" marR="0" lvl="2" indent="0" algn="l" rtl="0">
              <a:lnSpc>
                <a:spcPct val="100000"/>
              </a:lnSpc>
              <a:spcBef>
                <a:spcPts val="299"/>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3pPr>
            <a:lvl4pPr marL="0" marR="0" lvl="3" indent="0" algn="l" rtl="0">
              <a:lnSpc>
                <a:spcPct val="100000"/>
              </a:lnSpc>
              <a:spcBef>
                <a:spcPts val="299"/>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4pPr>
            <a:lvl5pPr marL="0" marR="0" lvl="4" indent="0" algn="l" rtl="0">
              <a:lnSpc>
                <a:spcPct val="100000"/>
              </a:lnSpc>
              <a:spcBef>
                <a:spcPts val="299"/>
              </a:spcBef>
              <a:spcAft>
                <a:spcPts val="0"/>
              </a:spcAft>
              <a:buClr>
                <a:srgbClr val="000000"/>
              </a:buClr>
              <a:buFont typeface="Arial"/>
              <a:buNone/>
              <a:defRPr sz="14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80286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78" tIns="91378" rIns="91378" bIns="91378" numCol="1" anchor="ctr" anchorCtr="0" compatLnSpc="1">
            <a:prstTxWarp prst="textNoShape">
              <a:avLst/>
            </a:prstTxWarp>
          </a:bodyPr>
          <a:lstStyle/>
          <a:p>
            <a:pPr lvl="0"/>
            <a:endParaRPr lang="zh-CN" altLang="en-US">
              <a:sym typeface="Arial" charset="0"/>
            </a:endParaRPr>
          </a:p>
        </p:txBody>
      </p:sp>
      <p:sp>
        <p:nvSpPr>
          <p:cNvPr id="1027" name="Shape 7"/>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78" tIns="91378" rIns="91378" bIns="91378" numCol="1" anchor="t" anchorCtr="0" compatLnSpc="1">
            <a:prstTxWarp prst="textNoShape">
              <a:avLst/>
            </a:prstTxWarp>
          </a:bodyPr>
          <a:lstStyle/>
          <a:p>
            <a:pPr lvl="0"/>
            <a:endParaRPr lang="zh-CN" altLang="en-US">
              <a:sym typeface="Arial" charset="0"/>
            </a:endParaRPr>
          </a:p>
        </p:txBody>
      </p:sp>
      <p:sp>
        <p:nvSpPr>
          <p:cNvPr id="44036" name="Shape 8"/>
          <p:cNvSpPr txBox="1">
            <a:spLocks noGrp="1"/>
          </p:cNvSpPr>
          <p:nvPr>
            <p:ph type="sldNum" idx="12"/>
          </p:nvPr>
        </p:nvSpPr>
        <p:spPr bwMode="auto">
          <a:xfrm>
            <a:off x="8428038" y="6403975"/>
            <a:ext cx="258762" cy="269875"/>
          </a:xfrm>
          <a:prstGeom prst="rect">
            <a:avLst/>
          </a:prstGeom>
          <a:noFill/>
          <a:ln>
            <a:noFill/>
          </a:ln>
        </p:spPr>
        <p:txBody>
          <a:bodyPr vert="horz" wrap="square" lIns="45677" tIns="45677" rIns="45677" bIns="45677" numCol="1" anchor="ctr" anchorCtr="0" compatLnSpc="1">
            <a:prstTxWarp prst="textNoShape">
              <a:avLst/>
            </a:prstTxWarp>
          </a:bodyPr>
          <a:lstStyle>
            <a:lvl1pPr algn="r" eaLnBrk="1" hangingPunct="1">
              <a:buClr>
                <a:srgbClr val="888888"/>
              </a:buClr>
              <a:buSzPct val="25000"/>
              <a:defRPr sz="1200">
                <a:solidFill>
                  <a:srgbClr val="888888"/>
                </a:solidFill>
                <a:latin typeface="Calibri" charset="0"/>
                <a:sym typeface="Calibri" charset="0"/>
              </a:defRPr>
            </a:lvl1pPr>
          </a:lstStyle>
          <a:p>
            <a:fld id="{3B62EEA0-407C-F845-9485-6BA8F1FD51F2}" type="slidenum">
              <a:rPr lang="en-US" altLang="zh-CN"/>
              <a:pPr/>
              <a:t>‹#›</a:t>
            </a:fld>
            <a:endParaRPr lang="en-US" altLang="zh-CN" dirty="0"/>
          </a:p>
        </p:txBody>
      </p:sp>
    </p:spTree>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73" r:id="rId4"/>
    <p:sldLayoutId id="2147484374" r:id="rId5"/>
    <p:sldLayoutId id="2147484375" r:id="rId6"/>
    <p:sldLayoutId id="2147484376" r:id="rId7"/>
    <p:sldLayoutId id="2147484377" r:id="rId8"/>
    <p:sldLayoutId id="2147484379" r:id="rId9"/>
    <p:sldLayoutId id="2147484380" r:id="rId10"/>
    <p:sldLayoutId id="2147484381" r:id="rId11"/>
    <p:sldLayoutId id="2147484397" r:id="rId12"/>
    <p:sldLayoutId id="2147484382" r:id="rId13"/>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kumimoji="1" sz="1400">
          <a:solidFill>
            <a:srgbClr val="000000"/>
          </a:solidFill>
          <a:latin typeface="Arial"/>
          <a:ea typeface="宋体" charset="0"/>
          <a:cs typeface="Arial"/>
          <a:sym typeface="Arial" charset="0"/>
        </a:defRPr>
      </a:lvl1pPr>
      <a:lvl2pPr algn="l" rtl="0" eaLnBrk="0" fontAlgn="base" hangingPunct="0">
        <a:spcBef>
          <a:spcPct val="0"/>
        </a:spcBef>
        <a:spcAft>
          <a:spcPct val="0"/>
        </a:spcAft>
        <a:defRPr kumimoji="1" sz="1400">
          <a:solidFill>
            <a:srgbClr val="000000"/>
          </a:solidFill>
          <a:latin typeface="Arial" charset="0"/>
          <a:ea typeface="宋体" charset="0"/>
          <a:cs typeface="Arial" charset="0"/>
          <a:sym typeface="Arial" charset="0"/>
        </a:defRPr>
      </a:lvl2pPr>
      <a:lvl3pPr algn="l" rtl="0" eaLnBrk="0" fontAlgn="base" hangingPunct="0">
        <a:spcBef>
          <a:spcPct val="0"/>
        </a:spcBef>
        <a:spcAft>
          <a:spcPct val="0"/>
        </a:spcAft>
        <a:defRPr kumimoji="1" sz="1400">
          <a:solidFill>
            <a:srgbClr val="000000"/>
          </a:solidFill>
          <a:latin typeface="Arial" charset="0"/>
          <a:ea typeface="宋体" charset="0"/>
          <a:cs typeface="Arial" charset="0"/>
          <a:sym typeface="Arial" charset="0"/>
        </a:defRPr>
      </a:lvl3pPr>
      <a:lvl4pPr algn="l" rtl="0" eaLnBrk="0" fontAlgn="base" hangingPunct="0">
        <a:spcBef>
          <a:spcPct val="0"/>
        </a:spcBef>
        <a:spcAft>
          <a:spcPct val="0"/>
        </a:spcAft>
        <a:defRPr kumimoji="1" sz="1400">
          <a:solidFill>
            <a:srgbClr val="000000"/>
          </a:solidFill>
          <a:latin typeface="Arial" charset="0"/>
          <a:ea typeface="宋体" charset="0"/>
          <a:cs typeface="Arial" charset="0"/>
          <a:sym typeface="Arial" charset="0"/>
        </a:defRPr>
      </a:lvl4pPr>
      <a:lvl5pPr algn="l" rtl="0" eaLnBrk="0" fontAlgn="base" hangingPunct="0">
        <a:spcBef>
          <a:spcPct val="0"/>
        </a:spcBef>
        <a:spcAft>
          <a:spcPct val="0"/>
        </a:spcAft>
        <a:defRPr kumimoji="1" sz="1400">
          <a:solidFill>
            <a:srgbClr val="000000"/>
          </a:solidFill>
          <a:latin typeface="Arial" charset="0"/>
          <a:ea typeface="宋体" charset="0"/>
          <a:cs typeface="Arial" charset="0"/>
          <a:sym typeface="Arial" charset="0"/>
        </a:defRPr>
      </a:lvl5pPr>
      <a:lvl6pPr marL="457200" algn="l" rtl="0" fontAlgn="base">
        <a:spcBef>
          <a:spcPct val="0"/>
        </a:spcBef>
        <a:spcAft>
          <a:spcPct val="0"/>
        </a:spcAft>
        <a:defRPr sz="1400">
          <a:solidFill>
            <a:srgbClr val="000000"/>
          </a:solidFill>
          <a:latin typeface="Arial" charset="0"/>
          <a:ea typeface="宋体" charset="0"/>
          <a:cs typeface="Arial" charset="0"/>
          <a:sym typeface="Arial" charset="0"/>
        </a:defRPr>
      </a:lvl6pPr>
      <a:lvl7pPr marL="914400" algn="l" rtl="0" fontAlgn="base">
        <a:spcBef>
          <a:spcPct val="0"/>
        </a:spcBef>
        <a:spcAft>
          <a:spcPct val="0"/>
        </a:spcAft>
        <a:defRPr sz="1400">
          <a:solidFill>
            <a:srgbClr val="000000"/>
          </a:solidFill>
          <a:latin typeface="Arial" charset="0"/>
          <a:ea typeface="宋体" charset="0"/>
          <a:cs typeface="Arial" charset="0"/>
          <a:sym typeface="Arial" charset="0"/>
        </a:defRPr>
      </a:lvl7pPr>
      <a:lvl8pPr marL="1371600" algn="l" rtl="0" fontAlgn="base">
        <a:spcBef>
          <a:spcPct val="0"/>
        </a:spcBef>
        <a:spcAft>
          <a:spcPct val="0"/>
        </a:spcAft>
        <a:defRPr sz="1400">
          <a:solidFill>
            <a:srgbClr val="000000"/>
          </a:solidFill>
          <a:latin typeface="Arial" charset="0"/>
          <a:ea typeface="宋体" charset="0"/>
          <a:cs typeface="Arial" charset="0"/>
          <a:sym typeface="Arial" charset="0"/>
        </a:defRPr>
      </a:lvl8pPr>
      <a:lvl9pPr marL="1828800" algn="l" rtl="0" fontAlgn="base">
        <a:spcBef>
          <a:spcPct val="0"/>
        </a:spcBef>
        <a:spcAft>
          <a:spcPct val="0"/>
        </a:spcAft>
        <a:defRPr sz="1400">
          <a:solidFill>
            <a:srgbClr val="000000"/>
          </a:solidFill>
          <a:latin typeface="Arial" charset="0"/>
          <a:ea typeface="宋体"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kumimoji="1" sz="1400">
          <a:solidFill>
            <a:srgbClr val="000000"/>
          </a:solidFill>
          <a:latin typeface="Arial"/>
          <a:ea typeface="宋体" charset="0"/>
          <a:cs typeface="Arial"/>
          <a:sym typeface="Arial" charset="0"/>
        </a:defRPr>
      </a:lvl1pPr>
      <a:lvl2pPr marL="742950" lvl="1" indent="-285750" algn="l" rtl="0" eaLnBrk="0" fontAlgn="base" hangingPunct="0">
        <a:spcBef>
          <a:spcPct val="0"/>
        </a:spcBef>
        <a:spcAft>
          <a:spcPct val="0"/>
        </a:spcAft>
        <a:defRPr kumimoji="1"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kumimoji="1"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kumimoji="1"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kumimoji="1"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p>
        </p:txBody>
      </p:sp>
      <p:sp>
        <p:nvSpPr>
          <p:cNvPr id="45060" name="日期占位符 3"/>
          <p:cNvSpPr>
            <a:spLocks noGrp="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defRPr kumimoji="1" sz="1200">
                <a:solidFill>
                  <a:srgbClr val="898989"/>
                </a:solidFill>
                <a:latin typeface="Arial" panose="020B0604020202020204" pitchFamily="34" charset="0"/>
                <a:ea typeface="+mn-ea"/>
                <a:cs typeface="Arial" panose="020B0604020202020204" pitchFamily="34" charset="0"/>
                <a:sym typeface="Arial" panose="020B0604020202020204" pitchFamily="34" charset="0"/>
              </a:defRPr>
            </a:lvl1pPr>
          </a:lstStyle>
          <a:p>
            <a:pPr>
              <a:defRPr/>
            </a:pPr>
            <a:endParaRPr lang="en-US" altLang="zh-CN"/>
          </a:p>
        </p:txBody>
      </p:sp>
      <p:sp>
        <p:nvSpPr>
          <p:cNvPr id="45061" name="页脚占位符 4"/>
          <p:cNvSpPr>
            <a:spLocks noGrp="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defRPr kumimoji="1" sz="1200">
                <a:solidFill>
                  <a:srgbClr val="898989"/>
                </a:solidFill>
                <a:latin typeface="Arial" charset="0"/>
                <a:ea typeface="+mn-ea"/>
                <a:cs typeface="Arial" charset="0"/>
                <a:sym typeface="Arial" charset="0"/>
              </a:defRPr>
            </a:lvl1pPr>
          </a:lstStyle>
          <a:p>
            <a:pPr>
              <a:defRPr/>
            </a:pPr>
            <a:endParaRPr lang="zh-CN" altLang="en-US"/>
          </a:p>
        </p:txBody>
      </p:sp>
      <p:sp>
        <p:nvSpPr>
          <p:cNvPr id="45062" name="幻灯片编号占位符 5"/>
          <p:cNvSpPr>
            <a:spLocks noGrp="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kumimoji="1" sz="1200">
                <a:solidFill>
                  <a:srgbClr val="898989"/>
                </a:solidFill>
              </a:defRPr>
            </a:lvl1pPr>
          </a:lstStyle>
          <a:p>
            <a:fld id="{9B4196FC-5F07-634D-91D6-86E6CBD39FD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hf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宋体" charset="0"/>
        </a:defRPr>
      </a:lvl1pPr>
      <a:lvl2pPr algn="ctr" defTabSz="457200" rtl="0" eaLnBrk="0" fontAlgn="base" hangingPunct="0">
        <a:spcBef>
          <a:spcPct val="0"/>
        </a:spcBef>
        <a:spcAft>
          <a:spcPct val="0"/>
        </a:spcAft>
        <a:defRPr kumimoji="1" sz="4400">
          <a:solidFill>
            <a:schemeClr val="tx1"/>
          </a:solidFill>
          <a:latin typeface="Calibri" charset="0"/>
          <a:ea typeface="宋体" charset="0"/>
          <a:cs typeface="宋体" charset="0"/>
        </a:defRPr>
      </a:lvl2pPr>
      <a:lvl3pPr algn="ctr" defTabSz="457200" rtl="0" eaLnBrk="0" fontAlgn="base" hangingPunct="0">
        <a:spcBef>
          <a:spcPct val="0"/>
        </a:spcBef>
        <a:spcAft>
          <a:spcPct val="0"/>
        </a:spcAft>
        <a:defRPr kumimoji="1" sz="4400">
          <a:solidFill>
            <a:schemeClr val="tx1"/>
          </a:solidFill>
          <a:latin typeface="Calibri" charset="0"/>
          <a:ea typeface="宋体" charset="0"/>
          <a:cs typeface="宋体" charset="0"/>
        </a:defRPr>
      </a:lvl3pPr>
      <a:lvl4pPr algn="ctr" defTabSz="457200" rtl="0" eaLnBrk="0" fontAlgn="base" hangingPunct="0">
        <a:spcBef>
          <a:spcPct val="0"/>
        </a:spcBef>
        <a:spcAft>
          <a:spcPct val="0"/>
        </a:spcAft>
        <a:defRPr kumimoji="1" sz="4400">
          <a:solidFill>
            <a:schemeClr val="tx1"/>
          </a:solidFill>
          <a:latin typeface="Calibri" charset="0"/>
          <a:ea typeface="宋体" charset="0"/>
          <a:cs typeface="宋体" charset="0"/>
        </a:defRPr>
      </a:lvl4pPr>
      <a:lvl5pPr algn="ctr" defTabSz="457200" rtl="0" eaLnBrk="0" fontAlgn="base" hangingPunct="0">
        <a:spcBef>
          <a:spcPct val="0"/>
        </a:spcBef>
        <a:spcAft>
          <a:spcPct val="0"/>
        </a:spcAft>
        <a:defRPr kumimoji="1" sz="4400">
          <a:solidFill>
            <a:schemeClr val="tx1"/>
          </a:solidFill>
          <a:latin typeface="Calibri" charset="0"/>
          <a:ea typeface="宋体" charset="0"/>
          <a:cs typeface="宋体" charset="0"/>
        </a:defRPr>
      </a:lvl5pPr>
      <a:lvl6pPr marL="457200" algn="ctr" defTabSz="457200" rtl="0" fontAlgn="base">
        <a:spcBef>
          <a:spcPct val="0"/>
        </a:spcBef>
        <a:spcAft>
          <a:spcPct val="0"/>
        </a:spcAft>
        <a:defRPr kumimoji="1" sz="4400">
          <a:solidFill>
            <a:schemeClr val="tx1"/>
          </a:solidFill>
          <a:latin typeface="Calibri" charset="0"/>
          <a:ea typeface="宋体" charset="0"/>
          <a:cs typeface="宋体" charset="0"/>
        </a:defRPr>
      </a:lvl6pPr>
      <a:lvl7pPr marL="914400" algn="ctr" defTabSz="457200" rtl="0" fontAlgn="base">
        <a:spcBef>
          <a:spcPct val="0"/>
        </a:spcBef>
        <a:spcAft>
          <a:spcPct val="0"/>
        </a:spcAft>
        <a:defRPr kumimoji="1" sz="4400">
          <a:solidFill>
            <a:schemeClr val="tx1"/>
          </a:solidFill>
          <a:latin typeface="Calibri" charset="0"/>
          <a:ea typeface="宋体" charset="0"/>
          <a:cs typeface="宋体" charset="0"/>
        </a:defRPr>
      </a:lvl7pPr>
      <a:lvl8pPr marL="1371600" algn="ctr" defTabSz="457200" rtl="0" fontAlgn="base">
        <a:spcBef>
          <a:spcPct val="0"/>
        </a:spcBef>
        <a:spcAft>
          <a:spcPct val="0"/>
        </a:spcAft>
        <a:defRPr kumimoji="1" sz="4400">
          <a:solidFill>
            <a:schemeClr val="tx1"/>
          </a:solidFill>
          <a:latin typeface="Calibri" charset="0"/>
          <a:ea typeface="宋体" charset="0"/>
          <a:cs typeface="宋体" charset="0"/>
        </a:defRPr>
      </a:lvl8pPr>
      <a:lvl9pPr marL="1828800" algn="ctr" defTabSz="457200" rtl="0" fontAlgn="base">
        <a:spcBef>
          <a:spcPct val="0"/>
        </a:spcBef>
        <a:spcAft>
          <a:spcPct val="0"/>
        </a:spcAft>
        <a:defRPr kumimoji="1" sz="4400">
          <a:solidFill>
            <a:schemeClr val="tx1"/>
          </a:solidFill>
          <a:latin typeface="Calibri" charset="0"/>
          <a:ea typeface="宋体" charset="0"/>
          <a:cs typeface="宋体"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宋体" charset="0"/>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tif"/><Relationship Id="rId4" Type="http://schemas.openxmlformats.org/officeDocument/2006/relationships/image" Target="../media/image64.ti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1" Type="http://schemas.openxmlformats.org/officeDocument/2006/relationships/image" Target="../media/image7.wmf"/><Relationship Id="rId12" Type="http://schemas.openxmlformats.org/officeDocument/2006/relationships/oleObject" Target="../embeddings/oleObject5.bin"/><Relationship Id="rId13" Type="http://schemas.openxmlformats.org/officeDocument/2006/relationships/image" Target="../media/image8.wmf"/><Relationship Id="rId14" Type="http://schemas.openxmlformats.org/officeDocument/2006/relationships/oleObject" Target="../embeddings/oleObject6.bin"/><Relationship Id="rId15" Type="http://schemas.openxmlformats.org/officeDocument/2006/relationships/image" Target="../media/image9.wmf"/><Relationship Id="rId16" Type="http://schemas.openxmlformats.org/officeDocument/2006/relationships/oleObject" Target="../embeddings/oleObject7.bin"/><Relationship Id="rId17" Type="http://schemas.openxmlformats.org/officeDocument/2006/relationships/image" Target="../media/image10.wmf"/><Relationship Id="rId18" Type="http://schemas.openxmlformats.org/officeDocument/2006/relationships/oleObject" Target="../embeddings/oleObject8.bin"/><Relationship Id="rId19"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2.png"/><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oleObject" Target="../embeddings/oleObject2.bin"/><Relationship Id="rId7" Type="http://schemas.openxmlformats.org/officeDocument/2006/relationships/image" Target="../media/image5.wmf"/><Relationship Id="rId8" Type="http://schemas.openxmlformats.org/officeDocument/2006/relationships/oleObject" Target="../embeddings/oleObject3.bin"/><Relationship Id="rId9" Type="http://schemas.openxmlformats.org/officeDocument/2006/relationships/image" Target="../media/image6.wmf"/><Relationship Id="rId10"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image" Target="../media/image65.tif"/><Relationship Id="rId4" Type="http://schemas.openxmlformats.org/officeDocument/2006/relationships/image" Target="../media/image66.ti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7.bin"/><Relationship Id="rId5" Type="http://schemas.openxmlformats.org/officeDocument/2006/relationships/image" Target="../media/image67.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NULL"/><Relationship Id="rId5" Type="http://schemas.openxmlformats.org/officeDocument/2006/relationships/image" Target="../media/image75.png"/><Relationship Id="rId6" Type="http://schemas.openxmlformats.org/officeDocument/2006/relationships/image" Target="NULL"/><Relationship Id="rId7" Type="http://schemas.openxmlformats.org/officeDocument/2006/relationships/image" Target="NULL"/><Relationship Id="rId8"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80.png"/><Relationship Id="rId5" Type="http://schemas.openxmlformats.org/officeDocument/2006/relationships/image" Target="../media/image81.png"/><Relationship Id="rId6" Type="http://schemas.openxmlformats.org/officeDocument/2006/relationships/image" Target="../media/image82.png"/><Relationship Id="rId7"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9.wmf"/><Relationship Id="rId13" Type="http://schemas.openxmlformats.org/officeDocument/2006/relationships/oleObject" Target="../embeddings/oleObject14.bin"/><Relationship Id="rId14" Type="http://schemas.openxmlformats.org/officeDocument/2006/relationships/image" Target="../media/image10.wmf"/><Relationship Id="rId15" Type="http://schemas.openxmlformats.org/officeDocument/2006/relationships/oleObject" Target="../embeddings/oleObject15.bin"/><Relationship Id="rId16" Type="http://schemas.openxmlformats.org/officeDocument/2006/relationships/image" Target="../media/image13.wmf"/><Relationship Id="rId17" Type="http://schemas.openxmlformats.org/officeDocument/2006/relationships/oleObject" Target="../embeddings/oleObject16.bin"/><Relationship Id="rId18" Type="http://schemas.openxmlformats.org/officeDocument/2006/relationships/image" Target="../media/image11.wmf"/><Relationship Id="rId19"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5.wmf"/><Relationship Id="rId5" Type="http://schemas.openxmlformats.org/officeDocument/2006/relationships/oleObject" Target="../embeddings/oleObject10.bin"/><Relationship Id="rId6" Type="http://schemas.openxmlformats.org/officeDocument/2006/relationships/image" Target="../media/image6.wmf"/><Relationship Id="rId7" Type="http://schemas.openxmlformats.org/officeDocument/2006/relationships/oleObject" Target="../embeddings/oleObject11.bin"/><Relationship Id="rId8" Type="http://schemas.openxmlformats.org/officeDocument/2006/relationships/image" Target="../media/image7.wmf"/><Relationship Id="rId9" Type="http://schemas.openxmlformats.org/officeDocument/2006/relationships/oleObject" Target="../embeddings/oleObject12.bin"/><Relationship Id="rId10"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4" Type="http://schemas.openxmlformats.org/officeDocument/2006/relationships/image" Target="../media/image16.png"/><Relationship Id="rId5" Type="http://schemas.openxmlformats.org/officeDocument/2006/relationships/image" Target="../media/image17.sv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0.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93"/>
          <p:cNvSpPr txBox="1">
            <a:spLocks noGrp="1"/>
          </p:cNvSpPr>
          <p:nvPr>
            <p:ph type="body" idx="1"/>
          </p:nvPr>
        </p:nvSpPr>
        <p:spPr>
          <a:xfrm>
            <a:off x="376237" y="2133600"/>
            <a:ext cx="8389938" cy="1752600"/>
          </a:xfrm>
        </p:spPr>
        <p:txBody>
          <a:bodyPr lIns="45677" tIns="45677" rIns="45677" bIns="45677"/>
          <a:lstStyle/>
          <a:p>
            <a:pPr marL="341313" indent="-341313" eaLnBrk="1" hangingPunct="1">
              <a:spcAft>
                <a:spcPct val="0"/>
              </a:spcAft>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Dynamic Control Algorithm Design</a:t>
            </a:r>
          </a:p>
          <a:p>
            <a:pPr marL="341313" indent="-341313" eaLnBrk="1" hangingPunct="1">
              <a:spcAft>
                <a:spcPct val="0"/>
              </a:spcAft>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Based on Lyapunov Stability Theory</a:t>
            </a:r>
            <a:endParaRPr kumimoji="0" lang="en-US" altLang="zh-CN" b="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sym typeface="Calibri" charset="0"/>
            </a:endParaRPr>
          </a:p>
        </p:txBody>
      </p:sp>
      <p:sp>
        <p:nvSpPr>
          <p:cNvPr id="7171" name="Shape 94"/>
          <p:cNvSpPr>
            <a:spLocks noChangeArrowheads="1"/>
          </p:cNvSpPr>
          <p:nvPr/>
        </p:nvSpPr>
        <p:spPr bwMode="auto">
          <a:xfrm>
            <a:off x="2411412" y="4100945"/>
            <a:ext cx="43211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77" tIns="45677" rIns="45677" bIns="45677"/>
          <a:lstStyle>
            <a:lvl1pPr>
              <a:defRPr kumimoji="1" sz="1400">
                <a:solidFill>
                  <a:srgbClr val="000000"/>
                </a:solidFill>
                <a:latin typeface="Arial" charset="0"/>
                <a:ea typeface="宋体" charset="-122"/>
                <a:cs typeface="Arial" charset="0"/>
                <a:sym typeface="Arial" charset="0"/>
              </a:defRPr>
            </a:lvl1pPr>
            <a:lvl2pPr marL="742950" indent="-285750">
              <a:defRPr kumimoji="1" sz="1400">
                <a:solidFill>
                  <a:srgbClr val="000000"/>
                </a:solidFill>
                <a:latin typeface="Arial" charset="0"/>
                <a:ea typeface="Arial" charset="0"/>
                <a:cs typeface="Arial" charset="0"/>
                <a:sym typeface="Arial" charset="0"/>
              </a:defRPr>
            </a:lvl2pPr>
            <a:lvl3pPr marL="1143000" indent="-228600">
              <a:defRPr kumimoji="1" sz="1400">
                <a:solidFill>
                  <a:srgbClr val="000000"/>
                </a:solidFill>
                <a:latin typeface="Arial" charset="0"/>
                <a:ea typeface="Arial" charset="0"/>
                <a:cs typeface="Arial" charset="0"/>
                <a:sym typeface="Arial" charset="0"/>
              </a:defRPr>
            </a:lvl3pPr>
            <a:lvl4pPr marL="1600200" indent="-228600">
              <a:defRPr kumimoji="1" sz="1400">
                <a:solidFill>
                  <a:srgbClr val="000000"/>
                </a:solidFill>
                <a:latin typeface="Arial" charset="0"/>
                <a:ea typeface="Arial" charset="0"/>
                <a:cs typeface="Arial" charset="0"/>
                <a:sym typeface="Arial" charset="0"/>
              </a:defRPr>
            </a:lvl4pPr>
            <a:lvl5pPr marL="2057400" indent="-228600">
              <a:defRPr kumimoji="1"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9pPr>
          </a:lstStyle>
          <a:p>
            <a:pPr algn="ctr" eaLnBrk="1" hangingPunct="1">
              <a:buClr>
                <a:srgbClr val="FFFFFF"/>
              </a:buClr>
              <a:buSzPct val="25000"/>
            </a:pPr>
            <a:r>
              <a:rPr lang="en-US" altLang="zh-CN"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sym typeface="Calibri" charset="0"/>
              </a:rPr>
              <a:t>Zhu Han</a:t>
            </a:r>
          </a:p>
          <a:p>
            <a:pPr algn="ctr" eaLnBrk="1" hangingPunct="1">
              <a:buClr>
                <a:srgbClr val="FFFFFF"/>
              </a:buClr>
              <a:buSzPct val="25000"/>
            </a:pPr>
            <a:endParaRPr lang="en-US" altLang="zh-CN"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sym typeface="Calibri" charset="0"/>
            </a:endParaRPr>
          </a:p>
          <a:p>
            <a:pPr algn="ctr" eaLnBrk="1" hangingPunct="1">
              <a:buClr>
                <a:srgbClr val="FFFFFF"/>
              </a:buClr>
              <a:buSzPct val="25000"/>
            </a:pPr>
            <a:endParaRPr lang="zh-CN" altLang="en-US" sz="2800" dirty="0">
              <a:solidFill>
                <a:schemeClr val="bg1">
                  <a:lumMod val="95000"/>
                </a:schemeClr>
              </a:solidFill>
              <a:latin typeface="Tahoma" panose="020B0604030504040204" pitchFamily="34" charset="0"/>
              <a:ea typeface="Calibri"/>
              <a:cs typeface="Tahoma" panose="020B0604030504040204" pitchFamily="34" charset="0"/>
              <a:sym typeface="Calibri" charset="0"/>
            </a:endParaRPr>
          </a:p>
        </p:txBody>
      </p:sp>
      <p:sp>
        <p:nvSpPr>
          <p:cNvPr id="7172" name="Shape 94"/>
          <p:cNvSpPr>
            <a:spLocks noChangeArrowheads="1"/>
          </p:cNvSpPr>
          <p:nvPr/>
        </p:nvSpPr>
        <p:spPr bwMode="auto">
          <a:xfrm>
            <a:off x="1814512" y="4864116"/>
            <a:ext cx="551338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77" tIns="45677" rIns="45677" bIns="45677"/>
          <a:lstStyle>
            <a:lvl1pPr>
              <a:defRPr kumimoji="1" sz="1400">
                <a:solidFill>
                  <a:srgbClr val="000000"/>
                </a:solidFill>
                <a:latin typeface="Arial" charset="0"/>
                <a:ea typeface="宋体" charset="-122"/>
                <a:cs typeface="Arial" charset="0"/>
                <a:sym typeface="Arial" charset="0"/>
              </a:defRPr>
            </a:lvl1pPr>
            <a:lvl2pPr marL="742950" indent="-285750">
              <a:defRPr kumimoji="1" sz="1400">
                <a:solidFill>
                  <a:srgbClr val="000000"/>
                </a:solidFill>
                <a:latin typeface="Arial" charset="0"/>
                <a:ea typeface="Arial" charset="0"/>
                <a:cs typeface="Arial" charset="0"/>
                <a:sym typeface="Arial" charset="0"/>
              </a:defRPr>
            </a:lvl2pPr>
            <a:lvl3pPr marL="1143000" indent="-228600">
              <a:defRPr kumimoji="1" sz="1400">
                <a:solidFill>
                  <a:srgbClr val="000000"/>
                </a:solidFill>
                <a:latin typeface="Arial" charset="0"/>
                <a:ea typeface="Arial" charset="0"/>
                <a:cs typeface="Arial" charset="0"/>
                <a:sym typeface="Arial" charset="0"/>
              </a:defRPr>
            </a:lvl3pPr>
            <a:lvl4pPr marL="1600200" indent="-228600">
              <a:defRPr kumimoji="1" sz="1400">
                <a:solidFill>
                  <a:srgbClr val="000000"/>
                </a:solidFill>
                <a:latin typeface="Arial" charset="0"/>
                <a:ea typeface="Arial" charset="0"/>
                <a:cs typeface="Arial" charset="0"/>
                <a:sym typeface="Arial" charset="0"/>
              </a:defRPr>
            </a:lvl4pPr>
            <a:lvl5pPr marL="2057400" indent="-228600">
              <a:defRPr kumimoji="1"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kumimoji="1" sz="1400">
                <a:solidFill>
                  <a:srgbClr val="000000"/>
                </a:solidFill>
                <a:latin typeface="Arial" charset="0"/>
                <a:ea typeface="Arial" charset="0"/>
                <a:cs typeface="Arial" charset="0"/>
                <a:sym typeface="Arial" charset="0"/>
              </a:defRPr>
            </a:lvl9pPr>
          </a:lstStyle>
          <a:p>
            <a:pPr algn="ctr" eaLnBrk="1" hangingPunct="1">
              <a:buClr>
                <a:srgbClr val="FFFFFF"/>
              </a:buClr>
              <a:buSzPct val="25000"/>
            </a:pPr>
            <a:endParaRPr kumimoji="0" lang="en-US" altLang="zh-CN" sz="2000" dirty="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endParaRPr>
          </a:p>
          <a:p>
            <a:pPr algn="ctr" eaLnBrk="1" hangingPunct="1">
              <a:buClr>
                <a:srgbClr val="FFFFFF"/>
              </a:buClr>
              <a:buSzPct val="25000"/>
            </a:pPr>
            <a:endParaRPr kumimoji="0" lang="en-US" altLang="zh-CN" sz="2000" dirty="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endParaRPr>
          </a:p>
          <a:p>
            <a:pPr algn="ctr" eaLnBrk="1" hangingPunct="1">
              <a:buClr>
                <a:srgbClr val="FFFFFF"/>
              </a:buClr>
              <a:buSzPct val="25000"/>
            </a:pPr>
            <a:r>
              <a:rPr kumimoji="0" lang="en-US" altLang="zh-CN" sz="2000"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rPr>
              <a:t>Thanks for </a:t>
            </a:r>
            <a:r>
              <a:rPr kumimoji="0" lang="en-US" altLang="zh-CN" sz="2000" dirty="0" err="1" smtClean="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rPr>
              <a:t>Zirui</a:t>
            </a:r>
            <a:r>
              <a:rPr kumimoji="0" lang="en-US" altLang="zh-CN" sz="2000"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rPr>
              <a:t> Zhuang and </a:t>
            </a:r>
            <a:r>
              <a:rPr kumimoji="0" lang="en-US" altLang="zh-CN" sz="2000" dirty="0" err="1" smtClean="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rPr>
              <a:t>Ruoguang</a:t>
            </a:r>
            <a:r>
              <a:rPr kumimoji="0" lang="en-US" altLang="zh-CN" sz="2000" dirty="0" smtClean="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rPr>
              <a:t> Li</a:t>
            </a:r>
            <a:endParaRPr kumimoji="0" lang="en-US" altLang="zh-CN" sz="2000" dirty="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endParaRPr>
          </a:p>
          <a:p>
            <a:pPr algn="ctr" eaLnBrk="1" hangingPunct="1">
              <a:buClr>
                <a:srgbClr val="FFFFFF"/>
              </a:buClr>
              <a:buSzPct val="25000"/>
            </a:pPr>
            <a:endParaRPr kumimoji="0" lang="en-US" altLang="zh-CN" sz="2000" dirty="0">
              <a:solidFill>
                <a:srgbClr val="FFFFFF"/>
              </a:solidFill>
              <a:latin typeface="Tahoma" panose="020B0604030504040204" pitchFamily="34" charset="0"/>
              <a:ea typeface="Tahoma" panose="020B0604030504040204" pitchFamily="34" charset="0"/>
              <a:cs typeface="Tahoma" panose="020B0604030504040204" pitchFamily="34" charset="0"/>
              <a:sym typeface="Calibri" charset="0"/>
            </a:endParaRPr>
          </a:p>
          <a:p>
            <a:pPr algn="ctr" eaLnBrk="1" hangingPunct="1">
              <a:buClr>
                <a:srgbClr val="FFFFFF"/>
              </a:buClr>
              <a:buSzPct val="25000"/>
            </a:pPr>
            <a:endParaRPr kumimoji="0" lang="zh-CN" altLang="en-US" sz="2000" dirty="0">
              <a:solidFill>
                <a:srgbClr val="FFFFFF"/>
              </a:solidFill>
              <a:latin typeface="Tahoma" panose="020B0604030504040204" pitchFamily="34" charset="0"/>
              <a:cs typeface="Tahoma" panose="020B0604030504040204" pitchFamily="34" charset="0"/>
              <a:sym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2400" y="1086097"/>
            <a:ext cx="5892960"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Static Networks with Fixed States</a:t>
            </a:r>
            <a:endParaRPr kumimoji="1" lang="zh-CN" altLang="en-US" sz="2400" b="1" dirty="0">
              <a:latin typeface="Tahoma" panose="020B0604030504040204" pitchFamily="34" charset="0"/>
              <a:ea typeface="Microsoft YaHei" charset="-122"/>
              <a:cs typeface="Tahoma" panose="020B0604030504040204" pitchFamily="34" charset="0"/>
            </a:endParaRPr>
          </a:p>
        </p:txBody>
      </p:sp>
      <p:sp>
        <p:nvSpPr>
          <p:cNvPr id="15" name="文本框 14"/>
          <p:cNvSpPr txBox="1"/>
          <p:nvPr/>
        </p:nvSpPr>
        <p:spPr>
          <a:xfrm>
            <a:off x="566349" y="1605159"/>
            <a:ext cx="6215451" cy="400110"/>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kumimoji="1" lang="en-US" altLang="zh-CN" sz="2000" b="1" dirty="0">
                <a:latin typeface="Tahoma" panose="020B0604030504040204" pitchFamily="34" charset="0"/>
                <a:ea typeface="Tahoma" panose="020B0604030504040204" pitchFamily="34" charset="0"/>
                <a:cs typeface="Tahoma" panose="020B0604030504040204" pitchFamily="34" charset="0"/>
              </a:rPr>
              <a:t>General One-Shot Optimization Framework</a:t>
            </a:r>
            <a:r>
              <a:rPr kumimoji="1" lang="en-US" sz="20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18" name="직사각형 5"/>
              <p:cNvSpPr/>
              <p:nvPr/>
            </p:nvSpPr>
            <p:spPr>
              <a:xfrm>
                <a:off x="2057400" y="2217926"/>
                <a:ext cx="5216742" cy="232097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unc>
                      <m:funcPr>
                        <m:ctrlPr>
                          <a:rPr lang="en-US" altLang="ko-KR" sz="2400" b="0" i="1" dirty="0" smtClean="0">
                            <a:solidFill>
                              <a:schemeClr val="tx1"/>
                            </a:solidFill>
                            <a:latin typeface="Cambria Math" charset="0"/>
                            <a:ea typeface="Cambria Math" panose="02040503050406030204" pitchFamily="18" charset="0"/>
                            <a:cs typeface="Tahoma" panose="020B0604030504040204" pitchFamily="34" charset="0"/>
                          </a:rPr>
                        </m:ctrlPr>
                      </m:funcPr>
                      <m:fName>
                        <m:r>
                          <m:rPr>
                            <m:sty m:val="p"/>
                          </m:rPr>
                          <a:rPr lang="en-US" altLang="ko-KR" sz="2400" dirty="0">
                            <a:solidFill>
                              <a:schemeClr val="tx1"/>
                            </a:solidFill>
                            <a:latin typeface="Cambria Math" panose="02040503050406030204" pitchFamily="18" charset="0"/>
                            <a:ea typeface="Cambria Math" panose="02040503050406030204" pitchFamily="18" charset="0"/>
                            <a:cs typeface="Tahoma" panose="020B0604030504040204" pitchFamily="34" charset="0"/>
                          </a:rPr>
                          <m:t>min</m:t>
                        </m:r>
                      </m:fName>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𝑧</m:t>
                        </m:r>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h</m:t>
                        </m:r>
                        <m:d>
                          <m:d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dPr>
                          <m:e>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1</m:t>
                                </m:r>
                              </m:sub>
                            </m:s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𝑛</m:t>
                                </m:r>
                              </m:sub>
                            </m:sSub>
                          </m:e>
                        </m:d>
                      </m:e>
                    </m:func>
                  </m:oMath>
                </a14:m>
                <a:endPar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altLang="ko-KR" sz="2400" dirty="0" err="1">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altLang="ko-KR" sz="2400" i="1" smtClean="0">
                            <a:solidFill>
                              <a:schemeClr val="tx1"/>
                            </a:solidFill>
                            <a:latin typeface="Cambria Math" charset="0"/>
                            <a:ea typeface="Tahoma" panose="020B0604030504040204" pitchFamily="34" charset="0"/>
                            <a:cs typeface="Tahoma" panose="020B0604030504040204" pitchFamily="34" charset="0"/>
                          </a:rPr>
                        </m:ctrlPr>
                      </m:sSubPr>
                      <m:e>
                        <m:r>
                          <a:rPr lang="en-US" altLang="ko-KR" sz="24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𝑔</m:t>
                        </m:r>
                      </m:e>
                      <m:sub>
                        <m:r>
                          <a:rPr lang="en-US" altLang="ko-KR" sz="2400" i="1">
                            <a:solidFill>
                              <a:schemeClr val="tx1"/>
                            </a:solidFill>
                            <a:latin typeface="Cambria Math" panose="02040503050406030204" pitchFamily="18" charset="0"/>
                            <a:ea typeface="Tahoma" panose="020B0604030504040204" pitchFamily="34" charset="0"/>
                            <a:cs typeface="Tahoma" panose="020B0604030504040204" pitchFamily="34" charset="0"/>
                          </a:rPr>
                          <m:t>1</m:t>
                        </m:r>
                      </m:sub>
                    </m:sSub>
                    <m:d>
                      <m:d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dPr>
                      <m:e>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1</m:t>
                            </m:r>
                          </m:sub>
                        </m:s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𝑛</m:t>
                            </m:r>
                          </m:sub>
                        </m:sSub>
                      </m:e>
                    </m:d>
                    <m:r>
                      <a:rPr lang="en-US" altLang="ko-KR" sz="2400" i="1" dirty="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2400" i="1" dirty="0" smtClean="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b="0" i="1" dirty="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𝑎</m:t>
                        </m:r>
                      </m:e>
                      <m:sub>
                        <m:r>
                          <a:rPr lang="en-US" altLang="ko-KR" sz="2400" b="0" i="1" dirty="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1</m:t>
                        </m:r>
                      </m:sub>
                    </m:sSub>
                  </m:oMath>
                </a14:m>
                <a:endPar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altLang="ko-KR" sz="2400" i="1">
                            <a:solidFill>
                              <a:schemeClr val="tx1"/>
                            </a:solidFill>
                            <a:latin typeface="Cambria Math" charset="0"/>
                            <a:ea typeface="Tahoma" panose="020B0604030504040204" pitchFamily="34" charset="0"/>
                            <a:cs typeface="Tahoma" panose="020B0604030504040204" pitchFamily="34" charset="0"/>
                          </a:rPr>
                        </m:ctrlPr>
                      </m:sSubPr>
                      <m:e>
                        <m:r>
                          <a:rPr lang="en-US" altLang="ko-KR" sz="240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𝑔</m:t>
                        </m:r>
                      </m:e>
                      <m:sub>
                        <m:r>
                          <a:rPr lang="en-US" altLang="ko-KR" sz="24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2</m:t>
                        </m:r>
                      </m:sub>
                    </m:sSub>
                    <m:d>
                      <m:d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dPr>
                      <m:e>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1</m:t>
                            </m:r>
                          </m:sub>
                        </m:s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𝑛</m:t>
                            </m:r>
                          </m:sub>
                        </m:sSub>
                      </m:e>
                    </m:d>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2400" i="1" dirty="0" smtClean="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b="0" i="1" dirty="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𝑎</m:t>
                        </m:r>
                      </m:e>
                      <m:sub>
                        <m:r>
                          <a:rPr lang="en-US" altLang="ko-KR" sz="2400" b="0" i="1" dirty="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2</m:t>
                        </m:r>
                      </m:sub>
                    </m:sSub>
                  </m:oMath>
                </a14:m>
                <a:endParaRPr lang="en-US" altLang="ko-KR"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en-US" altLang="ko-KR"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altLang="ko-KR" sz="2400" i="1">
                            <a:solidFill>
                              <a:schemeClr val="tx1"/>
                            </a:solidFill>
                            <a:latin typeface="Cambria Math" charset="0"/>
                            <a:ea typeface="Tahoma" panose="020B0604030504040204" pitchFamily="34" charset="0"/>
                            <a:cs typeface="Tahoma" panose="020B0604030504040204" pitchFamily="34" charset="0"/>
                          </a:rPr>
                        </m:ctrlPr>
                      </m:sSubPr>
                      <m:e>
                        <m:r>
                          <a:rPr lang="en-US" altLang="ko-KR" sz="2400" i="1">
                            <a:solidFill>
                              <a:schemeClr val="tx1"/>
                            </a:solidFill>
                            <a:latin typeface="Cambria Math" panose="02040503050406030204" pitchFamily="18" charset="0"/>
                            <a:ea typeface="Tahoma" panose="020B0604030504040204" pitchFamily="34" charset="0"/>
                            <a:cs typeface="Tahoma" panose="020B0604030504040204" pitchFamily="34" charset="0"/>
                          </a:rPr>
                          <m:t>𝑔</m:t>
                        </m:r>
                      </m:e>
                      <m:sub>
                        <m:r>
                          <a:rPr lang="en-US" altLang="ko-KR" sz="2400" b="0"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𝑚</m:t>
                        </m:r>
                      </m:sub>
                    </m:sSub>
                    <m:d>
                      <m:d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dPr>
                      <m:e>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1</m:t>
                            </m:r>
                          </m:sub>
                        </m:s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𝑥</m:t>
                            </m:r>
                          </m:e>
                          <m:sub>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𝑛</m:t>
                            </m:r>
                          </m:sub>
                        </m:sSub>
                      </m:e>
                    </m:d>
                    <m:r>
                      <a:rPr lang="en-US" altLang="ko-KR" sz="2400"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b>
                      <m:sSubPr>
                        <m:ctrlPr>
                          <a:rPr lang="en-US" altLang="ko-KR" sz="2400" i="1" dirty="0">
                            <a:solidFill>
                              <a:schemeClr val="tx1"/>
                            </a:solidFill>
                            <a:latin typeface="Cambria Math" charset="0"/>
                            <a:ea typeface="Cambria Math" panose="02040503050406030204" pitchFamily="18" charset="0"/>
                            <a:cs typeface="Tahoma" panose="020B0604030504040204" pitchFamily="34" charset="0"/>
                          </a:rPr>
                        </m:ctrlPr>
                      </m:sSubPr>
                      <m:e>
                        <m:r>
                          <a:rPr lang="en-US" altLang="ko-KR" sz="2400" b="0" i="1" dirty="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𝑎</m:t>
                        </m:r>
                      </m:e>
                      <m:sub>
                        <m:r>
                          <a:rPr lang="en-US" altLang="ko-KR" sz="2400" b="0" i="1" dirty="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𝑚</m:t>
                        </m:r>
                      </m:sub>
                    </m:sSub>
                  </m:oMath>
                </a14:m>
                <a:endParaRPr lang="ko-KR" altLang="en-US" sz="2400" dirty="0">
                  <a:solidFill>
                    <a:schemeClr val="tx1"/>
                  </a:solidFill>
                  <a:latin typeface="Tahoma" panose="020B0604030504040204" pitchFamily="34" charset="0"/>
                  <a:cs typeface="Tahoma" panose="020B0604030504040204" pitchFamily="34" charset="0"/>
                </a:endParaRPr>
              </a:p>
            </p:txBody>
          </p:sp>
        </mc:Choice>
        <mc:Fallback xmlns="">
          <p:sp>
            <p:nvSpPr>
              <p:cNvPr id="18" name="직사각형 5"/>
              <p:cNvSpPr>
                <a:spLocks noRot="1" noChangeAspect="1" noMove="1" noResize="1" noEditPoints="1" noAdjustHandles="1" noChangeArrowheads="1" noChangeShapeType="1" noTextEdit="1"/>
              </p:cNvSpPr>
              <p:nvPr/>
            </p:nvSpPr>
            <p:spPr>
              <a:xfrm>
                <a:off x="2057400" y="2217926"/>
                <a:ext cx="5216742" cy="2320974"/>
              </a:xfrm>
              <a:prstGeom prst="rect">
                <a:avLst/>
              </a:prstGeom>
              <a:blipFill>
                <a:blip r:embed="rId3"/>
                <a:stretch>
                  <a:fillRect l="-1871" b="-1050"/>
                </a:stretch>
              </a:blipFill>
              <a:ln>
                <a:noFill/>
              </a:ln>
              <a:effectLst/>
            </p:spPr>
            <p:txBody>
              <a:bodyPr/>
              <a:lstStyle/>
              <a:p>
                <a:r>
                  <a:rPr lang="en-US">
                    <a:noFill/>
                  </a:rPr>
                  <a:t> </a:t>
                </a:r>
              </a:p>
            </p:txBody>
          </p:sp>
        </mc:Fallback>
      </mc:AlternateContent>
      <p:sp>
        <p:nvSpPr>
          <p:cNvPr id="19" name="직사각형 9"/>
          <p:cNvSpPr/>
          <p:nvPr/>
        </p:nvSpPr>
        <p:spPr>
          <a:xfrm>
            <a:off x="437526" y="4895346"/>
            <a:ext cx="8173073" cy="793779"/>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Tahoma" panose="020B0604030504040204" pitchFamily="34" charset="0"/>
                <a:ea typeface="Tahoma" panose="020B0604030504040204" pitchFamily="34" charset="0"/>
                <a:cs typeface="Tahoma" panose="020B0604030504040204" pitchFamily="34" charset="0"/>
              </a:rPr>
              <a:t>This optimization framework generally does not consider</a:t>
            </a:r>
            <a:br>
              <a:rPr lang="en-US" altLang="ko-KR" sz="2000" dirty="0">
                <a:latin typeface="Tahoma" panose="020B0604030504040204" pitchFamily="34" charset="0"/>
                <a:ea typeface="Tahoma" panose="020B0604030504040204" pitchFamily="34" charset="0"/>
                <a:cs typeface="Tahoma" panose="020B0604030504040204" pitchFamily="34" charset="0"/>
              </a:rPr>
            </a:br>
            <a:r>
              <a:rPr lang="en-US" altLang="ko-KR" sz="2000" dirty="0">
                <a:latin typeface="Tahoma" panose="020B0604030504040204" pitchFamily="34" charset="0"/>
                <a:ea typeface="Tahoma" panose="020B0604030504040204" pitchFamily="34" charset="0"/>
                <a:cs typeface="Tahoma" panose="020B0604030504040204" pitchFamily="34" charset="0"/>
              </a:rPr>
              <a:t>the </a:t>
            </a:r>
            <a:r>
              <a:rPr lang="en-US" altLang="ko-KR" sz="2000" b="1" dirty="0">
                <a:solidFill>
                  <a:srgbClr val="FF0000"/>
                </a:solidFill>
                <a:latin typeface="Tahoma" panose="020B0604030504040204" pitchFamily="34" charset="0"/>
                <a:ea typeface="Tahoma" panose="020B0604030504040204" pitchFamily="34" charset="0"/>
                <a:cs typeface="Tahoma" panose="020B0604030504040204" pitchFamily="34" charset="0"/>
              </a:rPr>
              <a:t>system-level features (e.g., stability of the system)</a:t>
            </a:r>
            <a:r>
              <a:rPr lang="en-US" altLang="ko-KR" sz="2000"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ko-KR" altLang="en-US" sz="2000" dirty="0">
              <a:solidFill>
                <a:srgbClr val="FF0000"/>
              </a:solidFill>
              <a:latin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xmlns="" id="{5E8108E2-CCDE-4E3D-B709-E626261E78F6}"/>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xmlns="" id="{B7DE8964-5868-469F-9BAD-2B99B23E137B}"/>
              </a:ext>
            </a:extLst>
          </p:cNvPr>
          <p:cNvSpPr>
            <a:spLocks noGrp="1"/>
          </p:cNvSpPr>
          <p:nvPr>
            <p:ph type="sldNum" idx="10"/>
          </p:nvPr>
        </p:nvSpPr>
        <p:spPr/>
        <p:txBody>
          <a:bodyPr/>
          <a:lstStyle/>
          <a:p>
            <a:fld id="{3B62EEA0-407C-F845-9485-6BA8F1FD51F2}" type="slidenum">
              <a:rPr lang="en-US" altLang="zh-CN" smtClean="0"/>
              <a:pPr/>
              <a:t>10</a:t>
            </a:fld>
            <a:r>
              <a:rPr lang="en-US" altLang="zh-CN"/>
              <a:t>/44</a:t>
            </a:r>
            <a:endParaRPr lang="en-US" altLang="zh-CN" dirty="0"/>
          </a:p>
        </p:txBody>
      </p:sp>
    </p:spTree>
    <p:extLst>
      <p:ext uri="{BB962C8B-B14F-4D97-AF65-F5344CB8AC3E}">
        <p14:creationId xmlns:p14="http://schemas.microsoft.com/office/powerpoint/2010/main" val="25808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2400" y="1086097"/>
            <a:ext cx="3584764"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Dynamic Networks</a:t>
            </a:r>
            <a:endParaRPr kumimoji="1" lang="zh-CN" altLang="en-US" sz="2400" b="1" dirty="0">
              <a:latin typeface="Tahoma" panose="020B0604030504040204" pitchFamily="34" charset="0"/>
              <a:ea typeface="Microsoft YaHei" charset="-122"/>
              <a:cs typeface="Tahoma" panose="020B0604030504040204" pitchFamily="34" charset="0"/>
            </a:endParaRPr>
          </a:p>
        </p:txBody>
      </p:sp>
      <p:sp>
        <p:nvSpPr>
          <p:cNvPr id="15" name="文本框 14"/>
          <p:cNvSpPr txBox="1"/>
          <p:nvPr/>
        </p:nvSpPr>
        <p:spPr>
          <a:xfrm>
            <a:off x="594924" y="1514222"/>
            <a:ext cx="8044251" cy="3238131"/>
          </a:xfrm>
          <a:prstGeom prst="rect">
            <a:avLst/>
          </a:prstGeom>
          <a:noFill/>
        </p:spPr>
        <p:txBody>
          <a:bodyPr wrap="square" rtlCol="0">
            <a:spAutoFit/>
          </a:bodyPr>
          <a:lstStyle/>
          <a:p>
            <a:pPr marL="342900" indent="-342900">
              <a:lnSpc>
                <a:spcPct val="120000"/>
              </a:lnSpc>
              <a:spcBef>
                <a:spcPts val="600"/>
              </a:spcBef>
              <a:spcAft>
                <a:spcPts val="600"/>
              </a:spcAft>
              <a:buFont typeface="Wingdings" panose="05000000000000000000" pitchFamily="2" charset="2"/>
              <a:buChar char="Ø"/>
            </a:pPr>
            <a:r>
              <a:rPr kumimoji="1" lang="en-US" altLang="zh-CN" sz="2000" b="1" dirty="0">
                <a:latin typeface="Tahoma" panose="020B0604030504040204" pitchFamily="34" charset="0"/>
                <a:ea typeface="Tahoma" panose="020B0604030504040204" pitchFamily="34" charset="0"/>
                <a:cs typeface="Tahoma" panose="020B0604030504040204" pitchFamily="34" charset="0"/>
              </a:rPr>
              <a:t>Random events, time variation, and uncertainty</a:t>
            </a:r>
          </a:p>
          <a:p>
            <a:pPr marL="800100" lvl="1" indent="-342900">
              <a:lnSpc>
                <a:spcPct val="120000"/>
              </a:lnSpc>
              <a:spcBef>
                <a:spcPts val="0"/>
              </a:spcBef>
              <a:spcAft>
                <a:spcPts val="0"/>
              </a:spcAft>
              <a:buFont typeface="Courier New" panose="02070309020205020404" pitchFamily="49" charset="0"/>
              <a:buChar char="o"/>
            </a:pPr>
            <a:r>
              <a:rPr kumimoji="1"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Wireless mesh networks </a:t>
            </a:r>
            <a:r>
              <a:rPr kumimoji="1" lang="en-US" altLang="zh-CN" sz="2000" dirty="0">
                <a:latin typeface="Tahoma" panose="020B0604030504040204" pitchFamily="34" charset="0"/>
                <a:ea typeface="Tahoma" panose="020B0604030504040204" pitchFamily="34" charset="0"/>
                <a:cs typeface="Tahoma" panose="020B0604030504040204" pitchFamily="34" charset="0"/>
              </a:rPr>
              <a:t>with opportunistic scheduling</a:t>
            </a:r>
          </a:p>
          <a:p>
            <a:pPr marL="800100" lvl="1" indent="-342900">
              <a:lnSpc>
                <a:spcPct val="120000"/>
              </a:lnSpc>
              <a:spcBef>
                <a:spcPts val="0"/>
              </a:spcBef>
              <a:spcAft>
                <a:spcPts val="0"/>
              </a:spcAft>
              <a:buFont typeface="Courier New" panose="02070309020205020404" pitchFamily="49" charset="0"/>
              <a:buChar char="o"/>
            </a:pPr>
            <a:r>
              <a:rPr kumimoji="1"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Ad-hoc mobile networks </a:t>
            </a:r>
            <a:r>
              <a:rPr kumimoji="1" lang="en-US" altLang="zh-CN" sz="2000" dirty="0">
                <a:latin typeface="Tahoma" panose="020B0604030504040204" pitchFamily="34" charset="0"/>
                <a:ea typeface="Tahoma" panose="020B0604030504040204" pitchFamily="34" charset="0"/>
                <a:cs typeface="Tahoma" panose="020B0604030504040204" pitchFamily="34" charset="0"/>
              </a:rPr>
              <a:t>with peer-to-peer communications</a:t>
            </a:r>
          </a:p>
          <a:p>
            <a:pPr marL="800100" lvl="1" indent="-342900">
              <a:lnSpc>
                <a:spcPct val="120000"/>
              </a:lnSpc>
              <a:spcBef>
                <a:spcPts val="0"/>
              </a:spcBef>
              <a:spcAft>
                <a:spcPts val="0"/>
              </a:spcAft>
              <a:buFont typeface="Courier New" panose="02070309020205020404" pitchFamily="49" charset="0"/>
              <a:buChar char="o"/>
            </a:pPr>
            <a:r>
              <a:rPr kumimoji="1"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Smart grid architecture </a:t>
            </a:r>
            <a:r>
              <a:rPr kumimoji="1" lang="en-US" altLang="zh-CN" sz="2000" dirty="0">
                <a:latin typeface="Tahoma" panose="020B0604030504040204" pitchFamily="34" charset="0"/>
                <a:ea typeface="Tahoma" panose="020B0604030504040204" pitchFamily="34" charset="0"/>
                <a:cs typeface="Tahoma" panose="020B0604030504040204" pitchFamily="34" charset="0"/>
              </a:rPr>
              <a:t>with energy distribution</a:t>
            </a:r>
          </a:p>
          <a:p>
            <a:pPr marL="800100" lvl="1" indent="-342900">
              <a:lnSpc>
                <a:spcPct val="120000"/>
              </a:lnSpc>
              <a:spcBef>
                <a:spcPts val="0"/>
              </a:spcBef>
              <a:spcAft>
                <a:spcPts val="0"/>
              </a:spcAft>
              <a:buFont typeface="Courier New" panose="02070309020205020404" pitchFamily="49" charset="0"/>
              <a:buChar char="o"/>
            </a:pPr>
            <a:r>
              <a:rPr kumimoji="1" lang="en-US" altLang="zh-CN" sz="2000" dirty="0">
                <a:latin typeface="Tahoma" panose="020B0604030504040204" pitchFamily="34" charset="0"/>
                <a:ea typeface="Tahoma" panose="020B0604030504040204" pitchFamily="34" charset="0"/>
                <a:cs typeface="Tahoma" panose="020B0604030504040204" pitchFamily="34" charset="0"/>
              </a:rPr>
              <a:t>……</a:t>
            </a:r>
          </a:p>
          <a:p>
            <a:pPr marL="342900" indent="-342900">
              <a:lnSpc>
                <a:spcPct val="120000"/>
              </a:lnSpc>
              <a:spcBef>
                <a:spcPts val="600"/>
              </a:spcBef>
              <a:spcAft>
                <a:spcPts val="600"/>
              </a:spcAft>
              <a:buFont typeface="Wingdings" panose="05000000000000000000" pitchFamily="2" charset="2"/>
              <a:buChar char="Ø"/>
            </a:pPr>
            <a:r>
              <a:rPr kumimoji="1" lang="en-US" sz="2000" b="1" dirty="0">
                <a:latin typeface="Tahoma" panose="020B0604030504040204" pitchFamily="34" charset="0"/>
                <a:ea typeface="Tahoma" panose="020B0604030504040204" pitchFamily="34" charset="0"/>
                <a:cs typeface="Tahoma" panose="020B0604030504040204" pitchFamily="34" charset="0"/>
              </a:rPr>
              <a:t>Focuses on queueing system</a:t>
            </a:r>
          </a:p>
          <a:p>
            <a:pPr marL="342900" indent="-342900">
              <a:lnSpc>
                <a:spcPct val="120000"/>
              </a:lnSpc>
              <a:spcBef>
                <a:spcPts val="0"/>
              </a:spcBef>
              <a:spcAft>
                <a:spcPts val="600"/>
              </a:spcAft>
              <a:buFont typeface="Wingdings" panose="05000000000000000000" pitchFamily="2" charset="2"/>
              <a:buChar char="Ø"/>
            </a:pPr>
            <a:r>
              <a:rPr kumimoji="1" lang="en-US" sz="2000" b="1" dirty="0">
                <a:latin typeface="Tahoma" panose="020B0604030504040204" pitchFamily="34" charset="0"/>
                <a:ea typeface="Tahoma" panose="020B0604030504040204" pitchFamily="34" charset="0"/>
                <a:cs typeface="Tahoma" panose="020B0604030504040204" pitchFamily="34" charset="0"/>
              </a:rPr>
              <a:t>Time-average optimization subject to time-average constraints and queue stability</a:t>
            </a:r>
          </a:p>
        </p:txBody>
      </p:sp>
      <p:grpSp>
        <p:nvGrpSpPr>
          <p:cNvPr id="4" name="组合 3"/>
          <p:cNvGrpSpPr/>
          <p:nvPr/>
        </p:nvGrpSpPr>
        <p:grpSpPr>
          <a:xfrm>
            <a:off x="152400" y="4389757"/>
            <a:ext cx="8785633" cy="1858643"/>
            <a:chOff x="35608" y="4044047"/>
            <a:chExt cx="8785633" cy="1858643"/>
          </a:xfrm>
        </p:grpSpPr>
        <p:cxnSp>
          <p:nvCxnSpPr>
            <p:cNvPr id="48" name="直接箭头连接符 47"/>
            <p:cNvCxnSpPr/>
            <p:nvPr/>
          </p:nvCxnSpPr>
          <p:spPr>
            <a:xfrm flipV="1">
              <a:off x="1752600" y="4689784"/>
              <a:ext cx="618585" cy="5680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5608" y="4044047"/>
              <a:ext cx="8785633" cy="1858643"/>
              <a:chOff x="35608" y="4044047"/>
              <a:chExt cx="8785633" cy="1858643"/>
            </a:xfrm>
          </p:grpSpPr>
          <p:grpSp>
            <p:nvGrpSpPr>
              <p:cNvPr id="41" name="组合 40"/>
              <p:cNvGrpSpPr/>
              <p:nvPr/>
            </p:nvGrpSpPr>
            <p:grpSpPr>
              <a:xfrm>
                <a:off x="2209805" y="4452734"/>
                <a:ext cx="5083123" cy="1449956"/>
                <a:chOff x="3048000" y="2204858"/>
                <a:chExt cx="5083123" cy="1449956"/>
              </a:xfrm>
            </p:grpSpPr>
            <mc:AlternateContent xmlns:mc="http://schemas.openxmlformats.org/markup-compatibility/2006" xmlns:a14="http://schemas.microsoft.com/office/drawing/2010/main">
              <mc:Choice Requires="a14">
                <p:sp>
                  <p:nvSpPr>
                    <p:cNvPr id="42" name="文本框 41"/>
                    <p:cNvSpPr txBox="1"/>
                    <p:nvPr/>
                  </p:nvSpPr>
                  <p:spPr>
                    <a:xfrm>
                      <a:off x="3111500" y="2204858"/>
                      <a:ext cx="99060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sz="2000" b="0" i="1" smtClean="0">
                                    <a:latin typeface="Cambria Math" charset="0"/>
                                  </a:rPr>
                                </m:ctrlPr>
                              </m:funcPr>
                              <m:fName>
                                <m:r>
                                  <m:rPr>
                                    <m:sty m:val="p"/>
                                  </m:rPr>
                                  <a:rPr kumimoji="1" lang="en-US" sz="2000" b="0" i="0" smtClean="0">
                                    <a:latin typeface="Cambria Math" panose="02040503050406030204" pitchFamily="18" charset="0"/>
                                  </a:rPr>
                                  <m:t>min</m:t>
                                </m:r>
                              </m:fName>
                              <m:e>
                                <m:acc>
                                  <m:accPr>
                                    <m:chr m:val="̅"/>
                                    <m:ctrlPr>
                                      <a:rPr kumimoji="1" lang="en-US" sz="2000" b="0" i="1" smtClean="0">
                                        <a:latin typeface="Cambria Math" charset="0"/>
                                      </a:rPr>
                                    </m:ctrlPr>
                                  </m:accPr>
                                  <m:e>
                                    <m:r>
                                      <a:rPr kumimoji="1" lang="en-US" sz="2000" b="0" i="1" smtClean="0">
                                        <a:latin typeface="Cambria Math" panose="02040503050406030204" pitchFamily="18" charset="0"/>
                                      </a:rPr>
                                      <m:t>𝑧</m:t>
                                    </m:r>
                                  </m:e>
                                </m:acc>
                              </m:e>
                            </m:func>
                          </m:oMath>
                        </m:oMathPara>
                      </a14:m>
                      <a:endParaRPr kumimoji="1" lang="en-US" sz="2000" b="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3111500" y="2204858"/>
                      <a:ext cx="990600" cy="307777"/>
                    </a:xfrm>
                    <a:prstGeom prst="rect">
                      <a:avLst/>
                    </a:prstGeom>
                    <a:blipFill>
                      <a:blip r:embed="rId4"/>
                      <a:stretch>
                        <a:fillRect r="-19018"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3092474" y="2611846"/>
                      <a:ext cx="3127779" cy="307777"/>
                    </a:xfrm>
                    <a:prstGeom prst="rect">
                      <a:avLst/>
                    </a:prstGeom>
                    <a:noFill/>
                  </p:spPr>
                  <p:txBody>
                    <a:bodyPr wrap="none" lIns="0" tIns="0" rIns="0" bIns="0" rtlCol="0">
                      <a:spAutoFit/>
                    </a:bodyPr>
                    <a:lstStyle/>
                    <a:p>
                      <a:pPr marL="342900" indent="-342900">
                        <a:buFont typeface="Wingdings" panose="05000000000000000000" pitchFamily="2" charset="2"/>
                        <a:buChar char="§"/>
                      </a:pPr>
                      <a14:m>
                        <m:oMath xmlns:m="http://schemas.openxmlformats.org/officeDocument/2006/math">
                          <m:acc>
                            <m:accPr>
                              <m:chr m:val="̅"/>
                              <m:ctrlPr>
                                <a:rPr kumimoji="1" lang="en-US" sz="2000" i="1" smtClean="0">
                                  <a:latin typeface="Cambria Math" charset="0"/>
                                </a:rPr>
                              </m:ctrlPr>
                            </m:accPr>
                            <m:e>
                              <m:sSub>
                                <m:sSubPr>
                                  <m:ctrlPr>
                                    <a:rPr kumimoji="1" lang="en-US" sz="2000" i="1" smtClean="0">
                                      <a:latin typeface="Cambria Math" charset="0"/>
                                    </a:rPr>
                                  </m:ctrlPr>
                                </m:sSubPr>
                                <m:e>
                                  <m:r>
                                    <a:rPr kumimoji="1" lang="en-US" sz="2000" b="0" i="1" smtClean="0">
                                      <a:latin typeface="Cambria Math" panose="02040503050406030204" pitchFamily="18" charset="0"/>
                                    </a:rPr>
                                    <m:t>𝑔</m:t>
                                  </m:r>
                                </m:e>
                                <m:sub>
                                  <m:r>
                                    <a:rPr kumimoji="1" lang="en-US" sz="2000" b="0" i="1" smtClean="0">
                                      <a:latin typeface="Cambria Math" panose="02040503050406030204" pitchFamily="18" charset="0"/>
                                    </a:rPr>
                                    <m:t>𝑚</m:t>
                                  </m:r>
                                </m:sub>
                              </m:sSub>
                            </m:e>
                          </m:acc>
                          <m:r>
                            <a:rPr kumimoji="1" lang="en-US" sz="2000" i="1" smtClean="0">
                              <a:latin typeface="Cambria Math" panose="02040503050406030204" pitchFamily="18" charset="0"/>
                              <a:ea typeface="Cambria Math" panose="02040503050406030204" pitchFamily="18" charset="0"/>
                            </a:rPr>
                            <m:t>≤</m:t>
                          </m:r>
                          <m:r>
                            <a:rPr kumimoji="1" lang="en-US" sz="2000" b="0" i="1" smtClean="0">
                              <a:latin typeface="Cambria Math" panose="02040503050406030204" pitchFamily="18" charset="0"/>
                              <a:ea typeface="Cambria Math" panose="02040503050406030204" pitchFamily="18" charset="0"/>
                            </a:rPr>
                            <m:t>0,∀</m:t>
                          </m:r>
                          <m:r>
                            <a:rPr kumimoji="1" lang="en-US" sz="2000" b="0" i="1" smtClean="0">
                              <a:latin typeface="Cambria Math" panose="02040503050406030204" pitchFamily="18" charset="0"/>
                              <a:ea typeface="Cambria Math" panose="02040503050406030204" pitchFamily="18" charset="0"/>
                            </a:rPr>
                            <m:t>𝑚</m:t>
                          </m:r>
                          <m:r>
                            <a:rPr kumimoji="1" lang="en-US" sz="2000" b="0" i="1" smtClean="0">
                              <a:latin typeface="Cambria Math" panose="02040503050406030204" pitchFamily="18" charset="0"/>
                              <a:ea typeface="Cambria Math" panose="02040503050406030204" pitchFamily="18" charset="0"/>
                            </a:rPr>
                            <m:t>∈</m:t>
                          </m:r>
                          <m:d>
                            <m:dPr>
                              <m:begChr m:val="{"/>
                              <m:endChr m:val="}"/>
                              <m:ctrlPr>
                                <a:rPr kumimoji="1" lang="en-US" sz="2000" b="0" i="1" smtClean="0">
                                  <a:latin typeface="Cambria Math" charset="0"/>
                                  <a:ea typeface="Cambria Math" panose="02040503050406030204" pitchFamily="18" charset="0"/>
                                </a:rPr>
                              </m:ctrlPr>
                            </m:dPr>
                            <m:e>
                              <m:r>
                                <a:rPr kumimoji="1" lang="en-US" sz="2000" b="0" i="1" smtClean="0">
                                  <a:latin typeface="Cambria Math" panose="02040503050406030204" pitchFamily="18" charset="0"/>
                                  <a:ea typeface="Cambria Math" panose="02040503050406030204" pitchFamily="18" charset="0"/>
                                </a:rPr>
                                <m:t>1,2,…,</m:t>
                              </m:r>
                              <m:r>
                                <a:rPr kumimoji="1" lang="en-US" sz="2000" b="0" i="1" smtClean="0">
                                  <a:latin typeface="Cambria Math" panose="02040503050406030204" pitchFamily="18" charset="0"/>
                                  <a:ea typeface="Cambria Math" panose="02040503050406030204" pitchFamily="18" charset="0"/>
                                </a:rPr>
                                <m:t>𝑀</m:t>
                              </m:r>
                            </m:e>
                          </m:d>
                        </m:oMath>
                      </a14:m>
                      <a:endParaRPr kumimoji="1" lang="en-US"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文本框 42"/>
                    <p:cNvSpPr txBox="1">
                      <a:spLocks noRot="1" noChangeAspect="1" noMove="1" noResize="1" noEditPoints="1" noAdjustHandles="1" noChangeArrowheads="1" noChangeShapeType="1" noTextEdit="1"/>
                    </p:cNvSpPr>
                    <p:nvPr/>
                  </p:nvSpPr>
                  <p:spPr>
                    <a:xfrm>
                      <a:off x="3092474" y="2611846"/>
                      <a:ext cx="3127779" cy="307777"/>
                    </a:xfrm>
                    <a:prstGeom prst="rect">
                      <a:avLst/>
                    </a:prstGeom>
                    <a:blipFill>
                      <a:blip r:embed="rId5"/>
                      <a:stretch>
                        <a:fillRect l="-4678" t="-20000" b="-48000"/>
                      </a:stretch>
                    </a:blipFill>
                  </p:spPr>
                  <p:txBody>
                    <a:bodyPr/>
                    <a:lstStyle/>
                    <a:p>
                      <a:r>
                        <a:rPr lang="en-US">
                          <a:noFill/>
                        </a:rPr>
                        <a:t> </a:t>
                      </a:r>
                    </a:p>
                  </p:txBody>
                </p:sp>
              </mc:Fallback>
            </mc:AlternateContent>
            <p:sp>
              <p:nvSpPr>
                <p:cNvPr id="44" name="文本框 43"/>
                <p:cNvSpPr txBox="1"/>
                <p:nvPr/>
              </p:nvSpPr>
              <p:spPr>
                <a:xfrm>
                  <a:off x="3048000" y="2946928"/>
                  <a:ext cx="5083123" cy="707886"/>
                </a:xfrm>
                <a:prstGeom prst="rect">
                  <a:avLst/>
                </a:prstGeom>
                <a:noFill/>
              </p:spPr>
              <p:txBody>
                <a:bodyPr wrap="none" rtlCol="0">
                  <a:spAutoFit/>
                </a:bodyPr>
                <a:lstStyle/>
                <a:p>
                  <a:pPr marL="285750" indent="-285750">
                    <a:buFont typeface="Wingdings" panose="05000000000000000000" pitchFamily="2" charset="2"/>
                    <a:buChar char="§"/>
                  </a:pPr>
                  <a:r>
                    <a:rPr kumimoji="1" lang="en-US" sz="2000" dirty="0">
                      <a:latin typeface="Tahoma" panose="020B0604030504040204" pitchFamily="34" charset="0"/>
                      <a:ea typeface="Tahoma" panose="020B0604030504040204" pitchFamily="34" charset="0"/>
                      <a:cs typeface="Tahoma" panose="020B0604030504040204" pitchFamily="34" charset="0"/>
                    </a:rPr>
                    <a:t>other constraints within current time slot</a:t>
                  </a:r>
                </a:p>
                <a:p>
                  <a:pPr marL="285750" indent="-285750">
                    <a:buFont typeface="Wingdings" panose="05000000000000000000" pitchFamily="2" charset="2"/>
                    <a:buChar char="§"/>
                  </a:pPr>
                  <a:r>
                    <a:rPr kumimoji="1" lang="en-US" altLang="zh-CN" sz="2000" dirty="0">
                      <a:latin typeface="Tahoma" panose="020B0604030504040204" pitchFamily="34" charset="0"/>
                      <a:ea typeface="Tahoma" panose="020B0604030504040204" pitchFamily="34" charset="0"/>
                      <a:cs typeface="Tahoma" panose="020B0604030504040204" pitchFamily="34" charset="0"/>
                    </a:rPr>
                    <a:t>queue stability</a:t>
                  </a:r>
                  <a:endParaRPr kumimoji="1" lang="en-US" sz="2000" dirty="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46" name="文本框 45"/>
                  <p:cNvSpPr txBox="1"/>
                  <p:nvPr/>
                </p:nvSpPr>
                <p:spPr>
                  <a:xfrm>
                    <a:off x="35608" y="5055989"/>
                    <a:ext cx="2174197" cy="7784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sz="1800" i="1" smtClean="0">
                                  <a:latin typeface="Cambria Math" charset="0"/>
                                </a:rPr>
                              </m:ctrlPr>
                            </m:accPr>
                            <m:e>
                              <m:r>
                                <a:rPr kumimoji="1" lang="en-US" sz="1800" b="0" i="1" smtClean="0">
                                  <a:latin typeface="Cambria Math" panose="02040503050406030204" pitchFamily="18" charset="0"/>
                                </a:rPr>
                                <m:t>𝑧</m:t>
                              </m:r>
                            </m:e>
                          </m:acc>
                          <m:r>
                            <a:rPr kumimoji="1" lang="en-US" sz="1800" b="0" i="1" smtClean="0">
                              <a:latin typeface="Cambria Math" panose="02040503050406030204" pitchFamily="18" charset="0"/>
                            </a:rPr>
                            <m:t>=</m:t>
                          </m:r>
                          <m:f>
                            <m:fPr>
                              <m:ctrlPr>
                                <a:rPr kumimoji="1" lang="en-US" sz="1800" i="1" smtClean="0">
                                  <a:latin typeface="Cambria Math" charset="0"/>
                                </a:rPr>
                              </m:ctrlPr>
                            </m:fPr>
                            <m:num>
                              <m:r>
                                <a:rPr kumimoji="1" lang="en-US" sz="1800" b="0" i="1" smtClean="0">
                                  <a:latin typeface="Cambria Math" panose="02040503050406030204" pitchFamily="18" charset="0"/>
                                </a:rPr>
                                <m:t>1</m:t>
                              </m:r>
                            </m:num>
                            <m:den>
                              <m:r>
                                <m:rPr>
                                  <m:sty m:val="p"/>
                                </m:rPr>
                                <a:rPr kumimoji="1" lang="el-GR" sz="1800" i="1">
                                  <a:latin typeface="Cambria Math" panose="02040503050406030204" pitchFamily="18" charset="0"/>
                                </a:rPr>
                                <m:t>τ</m:t>
                              </m:r>
                            </m:den>
                          </m:f>
                          <m:nary>
                            <m:naryPr>
                              <m:chr m:val="∑"/>
                              <m:ctrlPr>
                                <a:rPr kumimoji="1" lang="en-US" sz="1800" i="1" smtClean="0">
                                  <a:latin typeface="Cambria Math" charset="0"/>
                                </a:rPr>
                              </m:ctrlPr>
                            </m:naryPr>
                            <m:sub>
                              <m:r>
                                <m:rPr>
                                  <m:brk m:alnAt="23"/>
                                </m:rPr>
                                <a:rPr kumimoji="1" lang="en-US" sz="1800" b="0" i="1" smtClean="0">
                                  <a:latin typeface="Cambria Math" panose="02040503050406030204" pitchFamily="18" charset="0"/>
                                </a:rPr>
                                <m:t>𝑡</m:t>
                              </m:r>
                              <m:r>
                                <a:rPr kumimoji="1" lang="en-US" sz="1800" b="0" i="1" smtClean="0">
                                  <a:latin typeface="Cambria Math" panose="02040503050406030204" pitchFamily="18" charset="0"/>
                                </a:rPr>
                                <m:t>=0</m:t>
                              </m:r>
                            </m:sub>
                            <m:sup>
                              <m:r>
                                <m:rPr>
                                  <m:sty m:val="p"/>
                                </m:rPr>
                                <a:rPr kumimoji="1" lang="el-GR" sz="1800" i="1">
                                  <a:latin typeface="Cambria Math" panose="02040503050406030204" pitchFamily="18" charset="0"/>
                                </a:rPr>
                                <m:t>τ</m:t>
                              </m:r>
                              <m:r>
                                <a:rPr kumimoji="1" lang="en-US" sz="1800" b="0" i="1" smtClean="0">
                                  <a:latin typeface="Cambria Math" panose="02040503050406030204" pitchFamily="18" charset="0"/>
                                </a:rPr>
                                <m:t>−1</m:t>
                              </m:r>
                            </m:sup>
                            <m:e>
                              <m:r>
                                <a:rPr kumimoji="1" lang="en-US" sz="1800" b="0" i="1" smtClean="0">
                                  <a:latin typeface="Cambria Math" panose="02040503050406030204" pitchFamily="18" charset="0"/>
                                </a:rPr>
                                <m:t>𝑧</m:t>
                              </m:r>
                              <m:r>
                                <a:rPr kumimoji="1" lang="en-US" sz="1800" i="1">
                                  <a:latin typeface="Cambria Math" panose="02040503050406030204" pitchFamily="18" charset="0"/>
                                </a:rPr>
                                <m:t>(</m:t>
                              </m:r>
                              <m:r>
                                <a:rPr kumimoji="1" lang="en-US" sz="1800" i="1">
                                  <a:latin typeface="Cambria Math" panose="02040503050406030204" pitchFamily="18" charset="0"/>
                                </a:rPr>
                                <m:t>𝑡</m:t>
                              </m:r>
                              <m:r>
                                <a:rPr kumimoji="1" lang="en-US" sz="1800" i="1">
                                  <a:latin typeface="Cambria Math" panose="02040503050406030204" pitchFamily="18" charset="0"/>
                                </a:rPr>
                                <m:t>)</m:t>
                              </m:r>
                            </m:e>
                          </m:nary>
                        </m:oMath>
                      </m:oMathPara>
                    </a14:m>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文本框 45"/>
                  <p:cNvSpPr txBox="1">
                    <a:spLocks noRot="1" noChangeAspect="1" noMove="1" noResize="1" noEditPoints="1" noAdjustHandles="1" noChangeArrowheads="1" noChangeShapeType="1" noTextEdit="1"/>
                  </p:cNvSpPr>
                  <p:nvPr/>
                </p:nvSpPr>
                <p:spPr>
                  <a:xfrm>
                    <a:off x="35608" y="5055989"/>
                    <a:ext cx="2174197" cy="7784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矩形 46"/>
                  <p:cNvSpPr/>
                  <p:nvPr/>
                </p:nvSpPr>
                <p:spPr>
                  <a:xfrm>
                    <a:off x="5091950" y="4044047"/>
                    <a:ext cx="3729291" cy="8707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kumimoji="1" lang="en-US" sz="1800" i="1" smtClean="0">
                                  <a:latin typeface="Cambria Math" charset="0"/>
                                </a:rPr>
                              </m:ctrlPr>
                            </m:accPr>
                            <m:e>
                              <m:sSub>
                                <m:sSubPr>
                                  <m:ctrlPr>
                                    <a:rPr kumimoji="1" lang="en-US" sz="1800" i="1">
                                      <a:latin typeface="Cambria Math" charset="0"/>
                                    </a:rPr>
                                  </m:ctrlPr>
                                </m:sSubPr>
                                <m:e>
                                  <m:r>
                                    <a:rPr kumimoji="1" lang="en-US" sz="1800" b="0" i="1" smtClean="0">
                                      <a:latin typeface="Cambria Math" panose="02040503050406030204" pitchFamily="18" charset="0"/>
                                    </a:rPr>
                                    <m:t>𝑔</m:t>
                                  </m:r>
                                </m:e>
                                <m:sub>
                                  <m:r>
                                    <a:rPr kumimoji="1" lang="en-US" sz="1800" b="0" i="1" smtClean="0">
                                      <a:latin typeface="Cambria Math" panose="02040503050406030204" pitchFamily="18" charset="0"/>
                                    </a:rPr>
                                    <m:t>𝑚</m:t>
                                  </m:r>
                                </m:sub>
                              </m:sSub>
                            </m:e>
                          </m:acc>
                          <m:r>
                            <a:rPr kumimoji="1" lang="en-US" sz="1800" b="0" i="1" smtClean="0">
                              <a:latin typeface="Cambria Math" panose="02040503050406030204" pitchFamily="18" charset="0"/>
                            </a:rPr>
                            <m:t>=</m:t>
                          </m:r>
                          <m:f>
                            <m:fPr>
                              <m:ctrlPr>
                                <a:rPr kumimoji="1" lang="en-US" sz="1800" i="1">
                                  <a:latin typeface="Cambria Math" charset="0"/>
                                </a:rPr>
                              </m:ctrlPr>
                            </m:fPr>
                            <m:num>
                              <m:r>
                                <a:rPr kumimoji="1" lang="en-US" sz="1800" i="1">
                                  <a:latin typeface="Cambria Math" panose="02040503050406030204" pitchFamily="18" charset="0"/>
                                </a:rPr>
                                <m:t>1</m:t>
                              </m:r>
                            </m:num>
                            <m:den>
                              <m:r>
                                <m:rPr>
                                  <m:sty m:val="p"/>
                                </m:rPr>
                                <a:rPr kumimoji="1" lang="el-GR" sz="1800" i="1">
                                  <a:latin typeface="Cambria Math" panose="02040503050406030204" pitchFamily="18" charset="0"/>
                                </a:rPr>
                                <m:t>τ</m:t>
                              </m:r>
                            </m:den>
                          </m:f>
                          <m:nary>
                            <m:naryPr>
                              <m:chr m:val="∑"/>
                              <m:ctrlPr>
                                <a:rPr kumimoji="1" lang="en-US" sz="1800" i="1">
                                  <a:latin typeface="Cambria Math" charset="0"/>
                                </a:rPr>
                              </m:ctrlPr>
                            </m:naryPr>
                            <m:sub>
                              <m:r>
                                <m:rPr>
                                  <m:brk m:alnAt="23"/>
                                </m:rPr>
                                <a:rPr kumimoji="1" lang="en-US" sz="1800" i="1">
                                  <a:latin typeface="Cambria Math" panose="02040503050406030204" pitchFamily="18" charset="0"/>
                                </a:rPr>
                                <m:t>𝑡</m:t>
                              </m:r>
                              <m:r>
                                <a:rPr kumimoji="1" lang="en-US" sz="1800" i="1">
                                  <a:latin typeface="Cambria Math" panose="02040503050406030204" pitchFamily="18" charset="0"/>
                                </a:rPr>
                                <m:t>=0</m:t>
                              </m:r>
                            </m:sub>
                            <m:sup>
                              <m:r>
                                <m:rPr>
                                  <m:sty m:val="p"/>
                                </m:rPr>
                                <a:rPr kumimoji="1" lang="el-GR" sz="1800" i="1">
                                  <a:latin typeface="Cambria Math" panose="02040503050406030204" pitchFamily="18" charset="0"/>
                                </a:rPr>
                                <m:t>τ</m:t>
                              </m:r>
                              <m:r>
                                <a:rPr kumimoji="1" lang="en-US" sz="1800" i="1">
                                  <a:latin typeface="Cambria Math" panose="02040503050406030204" pitchFamily="18" charset="0"/>
                                </a:rPr>
                                <m:t>−1</m:t>
                              </m:r>
                            </m:sup>
                            <m:e>
                              <m:sSub>
                                <m:sSubPr>
                                  <m:ctrlPr>
                                    <a:rPr kumimoji="1" lang="en-US" sz="1800" i="1" smtClean="0">
                                      <a:latin typeface="Cambria Math" charset="0"/>
                                    </a:rPr>
                                  </m:ctrlPr>
                                </m:sSubPr>
                                <m:e>
                                  <m:r>
                                    <a:rPr kumimoji="1" lang="en-US" sz="1800" b="0" i="1" smtClean="0">
                                      <a:latin typeface="Cambria Math" panose="02040503050406030204" pitchFamily="18" charset="0"/>
                                    </a:rPr>
                                    <m:t>𝑔</m:t>
                                  </m:r>
                                </m:e>
                                <m:sub>
                                  <m:r>
                                    <a:rPr kumimoji="1" lang="en-US" sz="1800" b="0" i="1" smtClean="0">
                                      <a:latin typeface="Cambria Math" panose="02040503050406030204" pitchFamily="18" charset="0"/>
                                    </a:rPr>
                                    <m:t>𝑚</m:t>
                                  </m:r>
                                </m:sub>
                              </m:sSub>
                              <m:d>
                                <m:dPr>
                                  <m:ctrlPr>
                                    <a:rPr kumimoji="1" lang="en-US" sz="1800" i="1">
                                      <a:latin typeface="Cambria Math" charset="0"/>
                                    </a:rPr>
                                  </m:ctrlPr>
                                </m:dPr>
                                <m:e>
                                  <m:r>
                                    <a:rPr kumimoji="1" lang="en-US" sz="1800" i="1">
                                      <a:latin typeface="Cambria Math" panose="02040503050406030204" pitchFamily="18" charset="0"/>
                                    </a:rPr>
                                    <m:t>𝑡</m:t>
                                  </m:r>
                                </m:e>
                              </m:d>
                              <m:r>
                                <a:rPr kumimoji="1" lang="en-US" sz="1800" b="0" i="1" smtClean="0">
                                  <a:latin typeface="Cambria Math" panose="02040503050406030204" pitchFamily="18" charset="0"/>
                                </a:rPr>
                                <m:t>,</m:t>
                              </m:r>
                            </m:e>
                          </m:nary>
                          <m:r>
                            <a:rPr kumimoji="1" lang="en-US" sz="1800" i="1">
                              <a:latin typeface="Cambria Math" panose="02040503050406030204" pitchFamily="18" charset="0"/>
                              <a:ea typeface="Cambria Math" panose="02040503050406030204" pitchFamily="18" charset="0"/>
                            </a:rPr>
                            <m:t>∀</m:t>
                          </m:r>
                          <m:r>
                            <a:rPr kumimoji="1" lang="en-US" sz="1800" b="0" i="1" smtClean="0">
                              <a:latin typeface="Cambria Math" panose="02040503050406030204" pitchFamily="18" charset="0"/>
                              <a:ea typeface="Cambria Math" panose="02040503050406030204" pitchFamily="18" charset="0"/>
                            </a:rPr>
                            <m:t>𝑚</m:t>
                          </m:r>
                          <m:r>
                            <a:rPr kumimoji="1" lang="en-US" sz="1800" i="1">
                              <a:latin typeface="Cambria Math" panose="02040503050406030204" pitchFamily="18" charset="0"/>
                              <a:ea typeface="Cambria Math" panose="02040503050406030204" pitchFamily="18" charset="0"/>
                            </a:rPr>
                            <m:t>∈</m:t>
                          </m:r>
                          <m:d>
                            <m:dPr>
                              <m:begChr m:val="{"/>
                              <m:endChr m:val="}"/>
                              <m:ctrlPr>
                                <a:rPr kumimoji="1" lang="en-US" sz="1800" i="1">
                                  <a:latin typeface="Cambria Math" charset="0"/>
                                  <a:ea typeface="Cambria Math" panose="02040503050406030204" pitchFamily="18" charset="0"/>
                                </a:rPr>
                              </m:ctrlPr>
                            </m:dPr>
                            <m:e>
                              <m:r>
                                <a:rPr kumimoji="1" lang="en-US" sz="1800" i="1">
                                  <a:latin typeface="Cambria Math" panose="02040503050406030204" pitchFamily="18" charset="0"/>
                                  <a:ea typeface="Cambria Math" panose="02040503050406030204" pitchFamily="18" charset="0"/>
                                </a:rPr>
                                <m:t>1,2,…,</m:t>
                              </m:r>
                              <m:r>
                                <a:rPr kumimoji="1" lang="en-US" sz="1800" b="0" i="1" smtClean="0">
                                  <a:latin typeface="Cambria Math" panose="02040503050406030204" pitchFamily="18" charset="0"/>
                                  <a:ea typeface="Cambria Math" panose="02040503050406030204" pitchFamily="18" charset="0"/>
                                </a:rPr>
                                <m:t>𝑀</m:t>
                              </m:r>
                            </m:e>
                          </m:d>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矩形 46"/>
                  <p:cNvSpPr>
                    <a:spLocks noRot="1" noChangeAspect="1" noMove="1" noResize="1" noEditPoints="1" noAdjustHandles="1" noChangeArrowheads="1" noChangeShapeType="1" noTextEdit="1"/>
                  </p:cNvSpPr>
                  <p:nvPr/>
                </p:nvSpPr>
                <p:spPr>
                  <a:xfrm>
                    <a:off x="5091950" y="4044047"/>
                    <a:ext cx="3729291" cy="870751"/>
                  </a:xfrm>
                  <a:prstGeom prst="rect">
                    <a:avLst/>
                  </a:prstGeom>
                  <a:blipFill>
                    <a:blip r:embed="rId7"/>
                    <a:stretch>
                      <a:fillRect/>
                    </a:stretch>
                  </a:blipFill>
                </p:spPr>
                <p:txBody>
                  <a:bodyPr/>
                  <a:lstStyle/>
                  <a:p>
                    <a:r>
                      <a:rPr lang="en-US">
                        <a:noFill/>
                      </a:rPr>
                      <a:t> </a:t>
                    </a:r>
                  </a:p>
                </p:txBody>
              </p:sp>
            </mc:Fallback>
          </mc:AlternateContent>
          <p:cxnSp>
            <p:nvCxnSpPr>
              <p:cNvPr id="49" name="直接箭头连接符 48"/>
              <p:cNvCxnSpPr/>
              <p:nvPr/>
            </p:nvCxnSpPr>
            <p:spPr>
              <a:xfrm flipH="1">
                <a:off x="4505112" y="4484232"/>
                <a:ext cx="528158" cy="2395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 name="Text Placeholder 4">
            <a:extLst>
              <a:ext uri="{FF2B5EF4-FFF2-40B4-BE49-F238E27FC236}">
                <a16:creationId xmlns:a16="http://schemas.microsoft.com/office/drawing/2014/main" xmlns="" id="{061CA553-E70C-4C03-B4C1-8E32929FB95E}"/>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xmlns="" id="{22630358-4B67-45E5-88E4-21232C3EFDD7}"/>
              </a:ext>
            </a:extLst>
          </p:cNvPr>
          <p:cNvSpPr>
            <a:spLocks noGrp="1"/>
          </p:cNvSpPr>
          <p:nvPr>
            <p:ph type="sldNum" idx="10"/>
          </p:nvPr>
        </p:nvSpPr>
        <p:spPr/>
        <p:txBody>
          <a:bodyPr/>
          <a:lstStyle/>
          <a:p>
            <a:fld id="{3B62EEA0-407C-F845-9485-6BA8F1FD51F2}" type="slidenum">
              <a:rPr lang="en-US" altLang="zh-CN" smtClean="0"/>
              <a:pPr/>
              <a:t>11</a:t>
            </a:fld>
            <a:r>
              <a:rPr lang="en-US" altLang="zh-CN"/>
              <a:t>/44</a:t>
            </a:r>
            <a:endParaRPr lang="en-US" altLang="zh-CN" dirty="0"/>
          </a:p>
        </p:txBody>
      </p:sp>
    </p:spTree>
    <p:extLst>
      <p:ext uri="{BB962C8B-B14F-4D97-AF65-F5344CB8AC3E}">
        <p14:creationId xmlns:p14="http://schemas.microsoft.com/office/powerpoint/2010/main" val="29754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2400" y="1086097"/>
            <a:ext cx="3260829"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Queue Model [1]</a:t>
            </a:r>
            <a:endParaRPr kumimoji="1" lang="zh-CN" altLang="en-US" sz="2400" b="1" dirty="0">
              <a:latin typeface="Tahoma" panose="020B0604030504040204" pitchFamily="34" charset="0"/>
              <a:ea typeface="Microsoft YaHei" charset="-122"/>
              <a:cs typeface="Tahoma" panose="020B0604030504040204"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237" y="1645922"/>
            <a:ext cx="5165526" cy="1350823"/>
          </a:xfrm>
          <a:prstGeom prst="rect">
            <a:avLst/>
          </a:prstGeom>
        </p:spPr>
      </p:pic>
      <p:sp>
        <p:nvSpPr>
          <p:cNvPr id="5" name="矩形 4"/>
          <p:cNvSpPr/>
          <p:nvPr/>
        </p:nvSpPr>
        <p:spPr>
          <a:xfrm>
            <a:off x="566350" y="3556248"/>
            <a:ext cx="8272850" cy="369332"/>
          </a:xfrm>
          <a:prstGeom prst="rect">
            <a:avLst/>
          </a:prstGeom>
        </p:spPr>
        <p:txBody>
          <a:bodyPr wrap="square">
            <a:spAutoFit/>
          </a:bodyPr>
          <a:lstStyle/>
          <a:p>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Q</a:t>
            </a:r>
            <a:r>
              <a:rPr kumimoji="1" lang="en-US" sz="1800" b="1" dirty="0">
                <a:latin typeface="Tahoma" panose="020B0604030504040204" pitchFamily="34" charset="0"/>
                <a:ea typeface="Tahoma" panose="020B0604030504040204" pitchFamily="34" charset="0"/>
                <a:cs typeface="Tahoma" panose="020B0604030504040204" pitchFamily="34" charset="0"/>
              </a:rPr>
              <a:t>ueue Dynamics (</a:t>
            </a:r>
            <a:r>
              <a:rPr kumimoji="1" lang="en-US" sz="1800" b="1" dirty="0">
                <a:solidFill>
                  <a:srgbClr val="FF0000"/>
                </a:solidFill>
                <a:latin typeface="Tahoma" panose="020B0604030504040204" pitchFamily="34" charset="0"/>
                <a:ea typeface="Tahoma" panose="020B0604030504040204" pitchFamily="34" charset="0"/>
                <a:cs typeface="Tahoma" panose="020B0604030504040204" pitchFamily="34" charset="0"/>
              </a:rPr>
              <a:t>Backlog</a:t>
            </a:r>
            <a:r>
              <a:rPr kumimoji="1" lang="en-US" sz="1800" b="1" dirty="0">
                <a:latin typeface="Tahoma" panose="020B0604030504040204" pitchFamily="34" charset="0"/>
                <a:ea typeface="Tahoma" panose="020B0604030504040204" pitchFamily="34" charset="0"/>
                <a:cs typeface="Tahoma" panose="020B0604030504040204" pitchFamily="34" charset="0"/>
              </a:rPr>
              <a:t>): </a:t>
            </a:r>
            <a:r>
              <a:rPr kumimoji="1" lang="en-US" sz="1800" dirty="0">
                <a:latin typeface="Tahoma" panose="020B0604030504040204" pitchFamily="34" charset="0"/>
                <a:ea typeface="Tahoma" panose="020B0604030504040204" pitchFamily="34" charset="0"/>
                <a:cs typeface="Tahoma" panose="020B0604030504040204" pitchFamily="34" charset="0"/>
              </a:rPr>
              <a:t>A single-server discrete-time queueing system</a:t>
            </a:r>
          </a:p>
        </p:txBody>
      </p:sp>
      <p:sp>
        <p:nvSpPr>
          <p:cNvPr id="21" name="矩形 20"/>
          <p:cNvSpPr/>
          <p:nvPr/>
        </p:nvSpPr>
        <p:spPr>
          <a:xfrm>
            <a:off x="3657600" y="3115117"/>
            <a:ext cx="1587294" cy="307777"/>
          </a:xfrm>
          <a:prstGeom prst="rect">
            <a:avLst/>
          </a:prstGeom>
        </p:spPr>
        <p:txBody>
          <a:bodyPr wrap="none">
            <a:spAutoFit/>
          </a:bodyPr>
          <a:lstStyle/>
          <a:p>
            <a:r>
              <a:rPr kumimoji="1" lang="en-US" dirty="0">
                <a:latin typeface="Times New Roman" panose="02020603050405020304" pitchFamily="18" charset="0"/>
                <a:ea typeface="宋体" panose="02010600030101010101" pitchFamily="2" charset="-122"/>
                <a:cs typeface="Times New Roman" panose="02020603050405020304" pitchFamily="18" charset="0"/>
              </a:rPr>
              <a:t>Fig.1 Queue Model</a:t>
            </a:r>
          </a:p>
        </p:txBody>
      </p:sp>
      <mc:AlternateContent xmlns:mc="http://schemas.openxmlformats.org/markup-compatibility/2006" xmlns:a14="http://schemas.microsoft.com/office/drawing/2010/main">
        <mc:Choice Requires="a14">
          <p:sp>
            <p:nvSpPr>
              <p:cNvPr id="10" name="矩形 9"/>
              <p:cNvSpPr/>
              <p:nvPr/>
            </p:nvSpPr>
            <p:spPr>
              <a:xfrm>
                <a:off x="1295400" y="3984185"/>
                <a:ext cx="671381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𝑄</m:t>
                          </m:r>
                        </m:e>
                        <m:sub>
                          <m:r>
                            <a:rPr lang="en-US" sz="2000" i="1">
                              <a:latin typeface="Cambria Math" panose="02040503050406030204" pitchFamily="18" charset="0"/>
                            </a:rPr>
                            <m:t>𝑖</m:t>
                          </m:r>
                        </m:sub>
                      </m:sSub>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+1)=</m:t>
                      </m:r>
                      <m:r>
                        <a:rPr lang="en-US" sz="2000" i="1">
                          <a:latin typeface="Cambria Math" panose="02040503050406030204" pitchFamily="18" charset="0"/>
                        </a:rPr>
                        <m:t>𝑚𝑎𝑥</m:t>
                      </m:r>
                      <m:d>
                        <m:dPr>
                          <m:begChr m:val="{"/>
                          <m:endChr m:val="}"/>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𝑄</m:t>
                              </m:r>
                            </m:e>
                            <m:sub>
                              <m:r>
                                <a:rPr lang="en-US" sz="2000" i="1">
                                  <a:latin typeface="Cambria Math" panose="02040503050406030204" pitchFamily="18" charset="0"/>
                                </a:rPr>
                                <m:t>𝑖</m:t>
                              </m:r>
                            </m:sub>
                          </m:sSub>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𝑏</m:t>
                              </m:r>
                            </m:e>
                            <m:sub>
                              <m:r>
                                <a:rPr lang="en-US" sz="2000" i="1">
                                  <a:latin typeface="Cambria Math" panose="02040503050406030204" pitchFamily="18" charset="0"/>
                                </a:rPr>
                                <m:t>𝑖</m:t>
                              </m:r>
                            </m:sub>
                          </m:sSub>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),0</m:t>
                          </m:r>
                        </m:e>
                      </m:d>
                      <m:r>
                        <a:rPr lang="en-US" sz="2000" i="0">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r>
                        <a:rPr lang="en-US" sz="2000" i="1">
                          <a:latin typeface="Cambria Math" panose="02040503050406030204" pitchFamily="18" charset="0"/>
                        </a:rPr>
                        <m:t>𝑡</m:t>
                      </m:r>
                      <m:r>
                        <a:rPr lang="en-US" sz="2000" i="0">
                          <a:latin typeface="Cambria Math" panose="02040503050406030204" pitchFamily="18" charset="0"/>
                        </a:rPr>
                        <m:t>∈</m:t>
                      </m:r>
                      <m:d>
                        <m:dPr>
                          <m:begChr m:val="{"/>
                          <m:endChr m:val="}"/>
                          <m:ctrlPr>
                            <a:rPr lang="en-US" sz="2000" i="1">
                              <a:latin typeface="Cambria Math" charset="0"/>
                            </a:rPr>
                          </m:ctrlPr>
                        </m:dPr>
                        <m:e>
                          <m:r>
                            <a:rPr lang="en-US" sz="2000" i="0">
                              <a:latin typeface="Cambria Math" panose="02040503050406030204" pitchFamily="18" charset="0"/>
                            </a:rPr>
                            <m:t>1,2,...</m:t>
                          </m:r>
                        </m:e>
                      </m:d>
                    </m:oMath>
                  </m:oMathPara>
                </a14:m>
                <a:endParaRPr lang="en-US"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1295400" y="3984185"/>
                <a:ext cx="6713814" cy="400110"/>
              </a:xfrm>
              <a:prstGeom prst="rect">
                <a:avLst/>
              </a:prstGeom>
              <a:blipFill>
                <a:blip r:embed="rId4"/>
                <a:stretch>
                  <a:fillRect b="-18462"/>
                </a:stretch>
              </a:blipFill>
            </p:spPr>
            <p:txBody>
              <a:bodyPr/>
              <a:lstStyle/>
              <a:p>
                <a:r>
                  <a:rPr lang="en-US">
                    <a:noFill/>
                  </a:rPr>
                  <a:t> </a:t>
                </a:r>
              </a:p>
            </p:txBody>
          </p:sp>
        </mc:Fallback>
      </mc:AlternateContent>
      <p:sp>
        <p:nvSpPr>
          <p:cNvPr id="32" name="文本框 31"/>
          <p:cNvSpPr txBox="1"/>
          <p:nvPr/>
        </p:nvSpPr>
        <p:spPr>
          <a:xfrm>
            <a:off x="201446" y="5900460"/>
            <a:ext cx="8577651" cy="492443"/>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[1] M. J. Neely, “Stochastic network optimization with application to communication and queueing systems,” in Synthesis Lectures on Com- </a:t>
            </a:r>
            <a:r>
              <a:rPr lang="en-US" sz="1200" dirty="0" err="1">
                <a:latin typeface="Tahoma" panose="020B0604030504040204" pitchFamily="34" charset="0"/>
                <a:ea typeface="Tahoma" panose="020B0604030504040204" pitchFamily="34" charset="0"/>
                <a:cs typeface="Tahoma" panose="020B0604030504040204" pitchFamily="34" charset="0"/>
              </a:rPr>
              <a:t>munication</a:t>
            </a:r>
            <a:r>
              <a:rPr lang="en-US" sz="1200" dirty="0">
                <a:latin typeface="Tahoma" panose="020B0604030504040204" pitchFamily="34" charset="0"/>
                <a:ea typeface="Tahoma" panose="020B0604030504040204" pitchFamily="34" charset="0"/>
                <a:cs typeface="Tahoma" panose="020B0604030504040204" pitchFamily="34" charset="0"/>
              </a:rPr>
              <a:t> Networks. San Rafael, CA, USA: Morgan &amp; Claypool, 2010, vol. 3, pp. 1211</a:t>
            </a:r>
            <a:r>
              <a:rPr lang="en-US" dirty="0">
                <a:latin typeface="Tahoma" panose="020B0604030504040204" pitchFamily="34" charset="0"/>
                <a:ea typeface="Tahoma" panose="020B0604030504040204" pitchFamily="34" charset="0"/>
                <a:cs typeface="Tahoma" panose="020B0604030504040204" pitchFamily="34" charset="0"/>
              </a:rPr>
              <a:t>, 1</a:t>
            </a:r>
          </a:p>
        </p:txBody>
      </p:sp>
      <mc:AlternateContent xmlns:mc="http://schemas.openxmlformats.org/markup-compatibility/2006" xmlns:a14="http://schemas.microsoft.com/office/drawing/2010/main">
        <mc:Choice Requires="a14">
          <p:sp>
            <p:nvSpPr>
              <p:cNvPr id="3" name="矩形 2"/>
              <p:cNvSpPr/>
              <p:nvPr/>
            </p:nvSpPr>
            <p:spPr>
              <a:xfrm>
                <a:off x="241642" y="4512910"/>
                <a:ext cx="8292758" cy="1323439"/>
              </a:xfrm>
              <a:prstGeom prst="rect">
                <a:avLst/>
              </a:prstGeom>
            </p:spPr>
            <p:txBody>
              <a:bodyPr wrap="square">
                <a:spAutoFit/>
              </a:bodyPr>
              <a:lstStyle/>
              <a:p>
                <a:pPr marL="800100" lvl="1" indent="-342900">
                  <a:spcBef>
                    <a:spcPts val="0"/>
                  </a:spcBef>
                  <a:spcAft>
                    <a:spcPts val="0"/>
                  </a:spcAft>
                  <a:buFont typeface="Courier New" panose="02070309020205020404" pitchFamily="49" charset="0"/>
                  <a:buChar char="o"/>
                </a:pPr>
                <a14:m>
                  <m:oMath xmlns:m="http://schemas.openxmlformats.org/officeDocument/2006/math">
                    <m:sSub>
                      <m:sSubPr>
                        <m:ctrlPr>
                          <a:rPr lang="en-US" sz="2000" i="1" smtClean="0">
                            <a:latin typeface="Cambria Math"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d>
                      <m:dPr>
                        <m:ctrlPr>
                          <a:rPr lang="en-US" sz="2000" i="1">
                            <a:latin typeface="Cambria Math" charset="0"/>
                          </a:rPr>
                        </m:ctrlPr>
                      </m:dPr>
                      <m:e>
                        <m:r>
                          <a:rPr lang="en-US" sz="2000" i="1">
                            <a:latin typeface="Cambria Math" panose="02040503050406030204" pitchFamily="18" charset="0"/>
                          </a:rPr>
                          <m:t>𝑡</m:t>
                        </m:r>
                      </m:e>
                    </m:d>
                  </m:oMath>
                </a14:m>
                <a:r>
                  <a:rPr kumimoji="1"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and </a:t>
                </a:r>
                <a14:m>
                  <m:oMath xmlns:m="http://schemas.openxmlformats.org/officeDocument/2006/math">
                    <m:sSub>
                      <m:sSubPr>
                        <m:ctrlPr>
                          <a:rPr lang="en-US" sz="2000" i="1">
                            <a:solidFill>
                              <a:schemeClr val="tx1"/>
                            </a:solidFill>
                            <a:latin typeface="Cambria Math" charset="0"/>
                          </a:rPr>
                        </m:ctrlPr>
                      </m:sSubPr>
                      <m:e>
                        <m:r>
                          <a:rPr lang="en-US" sz="2000" i="1">
                            <a:solidFill>
                              <a:schemeClr val="tx1"/>
                            </a:solidFill>
                            <a:latin typeface="Cambria Math" panose="02040503050406030204" pitchFamily="18" charset="0"/>
                          </a:rPr>
                          <m:t>𝑏</m:t>
                        </m:r>
                      </m:e>
                      <m:sub>
                        <m:r>
                          <a:rPr lang="en-US" sz="2000" i="1">
                            <a:solidFill>
                              <a:schemeClr val="tx1"/>
                            </a:solidFill>
                            <a:latin typeface="Cambria Math" panose="02040503050406030204" pitchFamily="18" charset="0"/>
                          </a:rPr>
                          <m:t>𝑖</m:t>
                        </m:r>
                      </m:sub>
                    </m:sSub>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r>
                      <a:rPr lang="en-US" sz="2000">
                        <a:solidFill>
                          <a:schemeClr val="tx1"/>
                        </a:solidFill>
                        <a:latin typeface="Cambria Math" panose="02040503050406030204" pitchFamily="18" charset="0"/>
                      </a:rPr>
                      <m:t>)</m:t>
                    </m:r>
                  </m:oMath>
                </a14:m>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 are assumed to be </a:t>
                </a:r>
                <a:r>
                  <a:rPr kumimoji="1"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non-negative</a:t>
                </a:r>
              </a:p>
              <a:p>
                <a:pPr marL="800100" lvl="1" indent="-342900">
                  <a:spcBef>
                    <a:spcPts val="0"/>
                  </a:spcBef>
                  <a:spcAft>
                    <a:spcPts val="0"/>
                  </a:spcAft>
                  <a:buFont typeface="Courier New" panose="02070309020205020404" pitchFamily="49" charset="0"/>
                  <a:buChar char="o"/>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d>
                      <m:dPr>
                        <m:ctrlPr>
                          <a:rPr lang="en-US" sz="2000" i="1">
                            <a:latin typeface="Cambria Math" charset="0"/>
                          </a:rPr>
                        </m:ctrlPr>
                      </m:dPr>
                      <m:e>
                        <m:r>
                          <a:rPr lang="en-US" sz="2000" i="1">
                            <a:latin typeface="Cambria Math" panose="02040503050406030204" pitchFamily="18" charset="0"/>
                          </a:rPr>
                          <m:t>𝑡</m:t>
                        </m:r>
                      </m:e>
                    </m:d>
                  </m:oMath>
                </a14:m>
                <a:r>
                  <a:rPr kumimoji="1"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 is generally a </a:t>
                </a:r>
                <a:r>
                  <a:rPr kumimoji="1"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Poisson process</a:t>
                </a:r>
              </a:p>
              <a:p>
                <a:pPr marL="800100" lvl="1" indent="-342900">
                  <a:spcBef>
                    <a:spcPts val="0"/>
                  </a:spcBef>
                  <a:spcAft>
                    <a:spcPts val="0"/>
                  </a:spcAft>
                  <a:buFont typeface="Courier New" panose="02070309020205020404" pitchFamily="49" charset="0"/>
                  <a:buChar char="o"/>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𝑄</m:t>
                        </m:r>
                      </m:e>
                      <m:sub>
                        <m:r>
                          <a:rPr lang="en-US" sz="2000" i="1">
                            <a:latin typeface="Cambria Math" panose="02040503050406030204" pitchFamily="18" charset="0"/>
                          </a:rPr>
                          <m:t>𝑖</m:t>
                        </m:r>
                      </m:sub>
                    </m:sSub>
                    <m:r>
                      <a:rPr lang="en-US" sz="2000">
                        <a:latin typeface="Cambria Math" panose="02040503050406030204" pitchFamily="18" charset="0"/>
                      </a:rPr>
                      <m:t>(</m:t>
                    </m:r>
                    <m:r>
                      <a:rPr lang="en-US" sz="2000" b="0" i="0" smtClean="0">
                        <a:latin typeface="Cambria Math" panose="02040503050406030204" pitchFamily="18" charset="0"/>
                      </a:rPr>
                      <m:t>0</m:t>
                    </m:r>
                    <m:r>
                      <a:rPr lang="en-US" sz="2000">
                        <a:latin typeface="Cambria Math" panose="02040503050406030204" pitchFamily="18" charset="0"/>
                      </a:rPr>
                      <m:t>)</m:t>
                    </m:r>
                  </m:oMath>
                </a14:m>
                <a:r>
                  <a:rPr kumimoji="1" lang="en-US" altLang="zh-CN" sz="2000" dirty="0">
                    <a:latin typeface="Tahoma" panose="020B0604030504040204" pitchFamily="34" charset="0"/>
                    <a:ea typeface="Tahoma" panose="020B0604030504040204" pitchFamily="34" charset="0"/>
                    <a:cs typeface="Tahoma" panose="020B0604030504040204" pitchFamily="34" charset="0"/>
                  </a:rPr>
                  <a:t> is assumed to be a </a:t>
                </a:r>
                <a:r>
                  <a:rPr kumimoji="1" lang="en-US" altLang="zh-CN" sz="2000" dirty="0">
                    <a:solidFill>
                      <a:srgbClr val="FF0000"/>
                    </a:solidFill>
                    <a:latin typeface="Tahoma" panose="020B0604030504040204" pitchFamily="34" charset="0"/>
                    <a:ea typeface="Tahoma" panose="020B0604030504040204" pitchFamily="34" charset="0"/>
                    <a:cs typeface="Tahoma" panose="020B0604030504040204" pitchFamily="34" charset="0"/>
                  </a:rPr>
                  <a:t>non-negative real valued </a:t>
                </a:r>
                <a:r>
                  <a:rPr kumimoji="1" lang="en-US" altLang="zh-CN" sz="2000" dirty="0">
                    <a:latin typeface="Tahoma" panose="020B0604030504040204" pitchFamily="34" charset="0"/>
                    <a:ea typeface="Tahoma" panose="020B0604030504040204" pitchFamily="34" charset="0"/>
                    <a:cs typeface="Tahoma" panose="020B0604030504040204" pitchFamily="34" charset="0"/>
                  </a:rPr>
                  <a:t>random variable for all slots </a:t>
                </a:r>
                <a:r>
                  <a:rPr kumimoji="1" lang="en-US" altLang="zh-CN" sz="2000" i="1" dirty="0">
                    <a:latin typeface="Tahoma" panose="020B0604030504040204" pitchFamily="34" charset="0"/>
                    <a:ea typeface="Tahoma" panose="020B0604030504040204" pitchFamily="34" charset="0"/>
                    <a:cs typeface="Tahoma" panose="020B0604030504040204" pitchFamily="34" charset="0"/>
                  </a:rPr>
                  <a:t>t</a:t>
                </a:r>
              </a:p>
            </p:txBody>
          </p:sp>
        </mc:Choice>
        <mc:Fallback xmlns="">
          <p:sp>
            <p:nvSpPr>
              <p:cNvPr id="3" name="矩形 2"/>
              <p:cNvSpPr>
                <a:spLocks noRot="1" noChangeAspect="1" noMove="1" noResize="1" noEditPoints="1" noAdjustHandles="1" noChangeArrowheads="1" noChangeShapeType="1" noTextEdit="1"/>
              </p:cNvSpPr>
              <p:nvPr/>
            </p:nvSpPr>
            <p:spPr>
              <a:xfrm>
                <a:off x="241642" y="4512910"/>
                <a:ext cx="8292758" cy="1323439"/>
              </a:xfrm>
              <a:prstGeom prst="rect">
                <a:avLst/>
              </a:prstGeom>
              <a:blipFill>
                <a:blip r:embed="rId5"/>
                <a:stretch>
                  <a:fillRect t="-2304" b="-7373"/>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xmlns="" id="{79C0F5EC-B8DD-4D70-AD99-D9C1AF53C0F3}"/>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19145670-C022-45C1-A51A-D7AF1BC2B823}"/>
              </a:ext>
            </a:extLst>
          </p:cNvPr>
          <p:cNvSpPr>
            <a:spLocks noGrp="1"/>
          </p:cNvSpPr>
          <p:nvPr>
            <p:ph type="sldNum" idx="10"/>
          </p:nvPr>
        </p:nvSpPr>
        <p:spPr/>
        <p:txBody>
          <a:bodyPr/>
          <a:lstStyle/>
          <a:p>
            <a:fld id="{3B62EEA0-407C-F845-9485-6BA8F1FD51F2}" type="slidenum">
              <a:rPr lang="en-US" altLang="zh-CN" smtClean="0"/>
              <a:pPr/>
              <a:t>12</a:t>
            </a:fld>
            <a:r>
              <a:rPr lang="en-US" altLang="zh-CN"/>
              <a:t>/44</a:t>
            </a:r>
            <a:endParaRPr lang="en-US" altLang="zh-CN" dirty="0"/>
          </a:p>
        </p:txBody>
      </p:sp>
    </p:spTree>
    <p:extLst>
      <p:ext uri="{BB962C8B-B14F-4D97-AF65-F5344CB8AC3E}">
        <p14:creationId xmlns:p14="http://schemas.microsoft.com/office/powerpoint/2010/main" val="37489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43754" y="4808076"/>
            <a:ext cx="3351197" cy="924763"/>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文本框 16"/>
          <p:cNvSpPr txBox="1"/>
          <p:nvPr/>
        </p:nvSpPr>
        <p:spPr>
          <a:xfrm>
            <a:off x="152400" y="1086097"/>
            <a:ext cx="3013389"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Queue Stability</a:t>
            </a:r>
            <a:endParaRPr kumimoji="1" lang="zh-CN" altLang="en-US" sz="2400" b="1" dirty="0">
              <a:latin typeface="Tahoma" panose="020B0604030504040204" pitchFamily="34" charset="0"/>
              <a:ea typeface="Microsoft YaHei" charset="-122"/>
              <a:cs typeface="Tahoma" panose="020B0604030504040204" pitchFamily="34" charset="0"/>
            </a:endParaRPr>
          </a:p>
        </p:txBody>
      </p:sp>
      <mc:AlternateContent xmlns:mc="http://schemas.openxmlformats.org/markup-compatibility/2006" xmlns:a14="http://schemas.microsoft.com/office/drawing/2010/main">
        <mc:Choice Requires="a14">
          <p:sp>
            <p:nvSpPr>
              <p:cNvPr id="29" name="矩形 28"/>
              <p:cNvSpPr/>
              <p:nvPr/>
            </p:nvSpPr>
            <p:spPr>
              <a:xfrm>
                <a:off x="718457" y="4342184"/>
                <a:ext cx="7893153" cy="369332"/>
              </a:xfrm>
              <a:prstGeom prst="rect">
                <a:avLst/>
              </a:prstGeom>
            </p:spPr>
            <p:txBody>
              <a:bodyPr wrap="square">
                <a:spAutoFit/>
              </a:bodyPr>
              <a:lstStyle/>
              <a:p>
                <a:pPr marL="342900" indent="-342900">
                  <a:buFont typeface="+mj-lt"/>
                  <a:buAutoNum type="arabicPeriod" startAt="3"/>
                </a:pP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Strongly Stable: </a:t>
                </a:r>
                <a:r>
                  <a:rPr kumimoji="1" lang="en-US" sz="1800" dirty="0">
                    <a:latin typeface="Tahoma" panose="020B0604030504040204" pitchFamily="34" charset="0"/>
                    <a:ea typeface="Tahoma" panose="020B0604030504040204" pitchFamily="34" charset="0"/>
                    <a:cs typeface="Tahoma" panose="020B0604030504040204" pitchFamily="34" charset="0"/>
                  </a:rPr>
                  <a:t>A queue </a:t>
                </a:r>
                <a14:m>
                  <m:oMath xmlns:m="http://schemas.openxmlformats.org/officeDocument/2006/math">
                    <m:sSub>
                      <m:sSubPr>
                        <m:ctrlPr>
                          <a:rPr kumimoji="1" lang="en-US" sz="1800" i="1" smtClean="0">
                            <a:latin typeface="Cambria Math" charset="0"/>
                          </a:rPr>
                        </m:ctrlPr>
                      </m:sSubPr>
                      <m:e>
                        <m:r>
                          <a:rPr kumimoji="1" lang="en-US" sz="1800" b="0" i="1" smtClean="0">
                            <a:latin typeface="Cambria Math" panose="02040503050406030204" pitchFamily="18" charset="0"/>
                          </a:rPr>
                          <m:t>𝑄</m:t>
                        </m:r>
                      </m:e>
                      <m:sub>
                        <m:r>
                          <a:rPr kumimoji="1" lang="en-US" sz="1800" b="0" i="1" smtClean="0">
                            <a:latin typeface="Cambria Math" panose="02040503050406030204" pitchFamily="18" charset="0"/>
                          </a:rPr>
                          <m:t>𝑖</m:t>
                        </m:r>
                      </m:sub>
                    </m:sSub>
                    <m:d>
                      <m:dPr>
                        <m:ctrlPr>
                          <a:rPr kumimoji="1" lang="en-US" sz="1800" b="0" i="1" smtClean="0">
                            <a:latin typeface="Cambria Math" charset="0"/>
                          </a:rPr>
                        </m:ctrlPr>
                      </m:dPr>
                      <m:e>
                        <m:r>
                          <a:rPr kumimoji="1" lang="en-US" sz="1800" b="0" i="1" smtClean="0">
                            <a:latin typeface="Cambria Math" panose="02040503050406030204" pitchFamily="18" charset="0"/>
                          </a:rPr>
                          <m:t>𝑡</m:t>
                        </m:r>
                      </m:e>
                    </m:d>
                  </m:oMath>
                </a14:m>
                <a:r>
                  <a:rPr kumimoji="1" lang="en-US" sz="1800" dirty="0">
                    <a:latin typeface="Tahoma" panose="020B0604030504040204" pitchFamily="34" charset="0"/>
                    <a:ea typeface="Tahoma" panose="020B0604030504040204" pitchFamily="34" charset="0"/>
                    <a:cs typeface="Tahoma" panose="020B0604030504040204" pitchFamily="34" charset="0"/>
                  </a:rPr>
                  <a:t> is strongly stable if</a:t>
                </a:r>
              </a:p>
            </p:txBody>
          </p:sp>
        </mc:Choice>
        <mc:Fallback xmlns="">
          <p:sp>
            <p:nvSpPr>
              <p:cNvPr id="29" name="矩形 28"/>
              <p:cNvSpPr>
                <a:spLocks noRot="1" noChangeAspect="1" noMove="1" noResize="1" noEditPoints="1" noAdjustHandles="1" noChangeArrowheads="1" noChangeShapeType="1" noTextEdit="1"/>
              </p:cNvSpPr>
              <p:nvPr/>
            </p:nvSpPr>
            <p:spPr>
              <a:xfrm>
                <a:off x="718457" y="4342184"/>
                <a:ext cx="7893153" cy="369332"/>
              </a:xfrm>
              <a:prstGeom prst="rect">
                <a:avLst/>
              </a:prstGeom>
              <a:blipFill>
                <a:blip r:embed="rId3"/>
                <a:stretch>
                  <a:fillRect l="-69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2143754" y="4866437"/>
                <a:ext cx="3351197" cy="8080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sz="1800" i="1" smtClean="0">
                              <a:latin typeface="Cambria Math" charset="0"/>
                            </a:rPr>
                          </m:ctrlPr>
                        </m:funcPr>
                        <m:fName>
                          <m:limLow>
                            <m:limLowPr>
                              <m:ctrlPr>
                                <a:rPr kumimoji="1" lang="en-US" sz="1800" i="1" smtClean="0">
                                  <a:latin typeface="Cambria Math" charset="0"/>
                                </a:rPr>
                              </m:ctrlPr>
                            </m:limLowPr>
                            <m:e>
                              <m:r>
                                <m:rPr>
                                  <m:sty m:val="p"/>
                                </m:rPr>
                                <a:rPr kumimoji="1" lang="en-US" sz="1800" i="0" smtClean="0">
                                  <a:latin typeface="Cambria Math" panose="02040503050406030204" pitchFamily="18" charset="0"/>
                                </a:rPr>
                                <m:t>lim</m:t>
                              </m:r>
                            </m:e>
                            <m:lim>
                              <m:r>
                                <a:rPr kumimoji="1" lang="en-US" sz="1800" b="0" i="1" smtClean="0">
                                  <a:latin typeface="Cambria Math" panose="02040503050406030204" pitchFamily="18" charset="0"/>
                                </a:rPr>
                                <m:t>𝑡</m:t>
                              </m:r>
                              <m:r>
                                <a:rPr kumimoji="1" lang="el-GR" sz="1800" i="1" smtClean="0">
                                  <a:latin typeface="Cambria Math" panose="02040503050406030204" pitchFamily="18" charset="0"/>
                                  <a:ea typeface="Cambria Math" panose="02040503050406030204" pitchFamily="18" charset="0"/>
                                </a:rPr>
                                <m:t>→∞</m:t>
                              </m:r>
                            </m:lim>
                          </m:limLow>
                        </m:fName>
                        <m:e>
                          <m:r>
                            <m:rPr>
                              <m:sty m:val="p"/>
                            </m:rPr>
                            <a:rPr kumimoji="1" lang="en-US" sz="1800" b="0" i="0" smtClean="0">
                              <a:latin typeface="Cambria Math" panose="02040503050406030204" pitchFamily="18" charset="0"/>
                            </a:rPr>
                            <m:t>sup</m:t>
                          </m:r>
                        </m:e>
                      </m:func>
                      <m:f>
                        <m:fPr>
                          <m:ctrlPr>
                            <a:rPr kumimoji="1" lang="en-US" sz="1800" i="1" smtClean="0">
                              <a:latin typeface="Cambria Math" charset="0"/>
                            </a:rPr>
                          </m:ctrlPr>
                        </m:fPr>
                        <m:num>
                          <m:r>
                            <a:rPr kumimoji="1" lang="en-US" sz="1800" b="0" i="1" smtClean="0">
                              <a:latin typeface="Cambria Math" panose="02040503050406030204" pitchFamily="18" charset="0"/>
                            </a:rPr>
                            <m:t>1</m:t>
                          </m:r>
                        </m:num>
                        <m:den>
                          <m:r>
                            <a:rPr kumimoji="1" lang="en-US" sz="1800" b="0" i="1" smtClean="0">
                              <a:latin typeface="Cambria Math" panose="02040503050406030204" pitchFamily="18" charset="0"/>
                            </a:rPr>
                            <m:t>𝑡</m:t>
                          </m:r>
                        </m:den>
                      </m:f>
                      <m:nary>
                        <m:naryPr>
                          <m:chr m:val="∑"/>
                          <m:ctrlPr>
                            <a:rPr kumimoji="1" lang="en-US" sz="1800" b="0" i="1" smtClean="0">
                              <a:latin typeface="Cambria Math" charset="0"/>
                            </a:rPr>
                          </m:ctrlPr>
                        </m:naryPr>
                        <m:sub>
                          <m:r>
                            <m:rPr>
                              <m:sty m:val="p"/>
                            </m:rPr>
                            <a:rPr kumimoji="1" lang="el-GR" sz="1800" i="1">
                              <a:latin typeface="Cambria Math" panose="02040503050406030204" pitchFamily="18" charset="0"/>
                            </a:rPr>
                            <m:t>τ</m:t>
                          </m:r>
                          <m:r>
                            <a:rPr kumimoji="1" lang="en-US" sz="1800" b="0" i="1" smtClean="0">
                              <a:latin typeface="Cambria Math" panose="02040503050406030204" pitchFamily="18" charset="0"/>
                            </a:rPr>
                            <m:t>=1</m:t>
                          </m:r>
                        </m:sub>
                        <m:sup>
                          <m:r>
                            <a:rPr kumimoji="1" lang="en-US" sz="1800" b="0" i="1" smtClean="0">
                              <a:latin typeface="Cambria Math" panose="02040503050406030204" pitchFamily="18" charset="0"/>
                            </a:rPr>
                            <m:t>𝑡</m:t>
                          </m:r>
                          <m:r>
                            <a:rPr kumimoji="1" lang="en-US" sz="1800" b="0" i="1" smtClean="0">
                              <a:latin typeface="Cambria Math" panose="02040503050406030204" pitchFamily="18" charset="0"/>
                            </a:rPr>
                            <m:t>−1</m:t>
                          </m:r>
                        </m:sup>
                        <m:e>
                          <m:nary>
                            <m:naryPr>
                              <m:chr m:val="∑"/>
                              <m:ctrlPr>
                                <a:rPr kumimoji="1" lang="en-US" sz="1800" b="0" i="1" smtClean="0">
                                  <a:latin typeface="Cambria Math" charset="0"/>
                                </a:rPr>
                              </m:ctrlPr>
                            </m:naryPr>
                            <m:sub>
                              <m:r>
                                <m:rPr>
                                  <m:brk m:alnAt="23"/>
                                </m:rPr>
                                <a:rPr kumimoji="1" lang="en-US" sz="1800" b="0" i="1" smtClean="0">
                                  <a:latin typeface="Cambria Math" panose="02040503050406030204" pitchFamily="18" charset="0"/>
                                </a:rPr>
                                <m:t>𝑖</m:t>
                              </m:r>
                              <m:r>
                                <a:rPr kumimoji="1" lang="en-US" sz="1800" b="0" i="1" smtClean="0">
                                  <a:latin typeface="Cambria Math" panose="02040503050406030204" pitchFamily="18" charset="0"/>
                                </a:rPr>
                                <m:t>=1</m:t>
                              </m:r>
                            </m:sub>
                            <m:sup>
                              <m:r>
                                <a:rPr kumimoji="1" lang="en-US" sz="1800" b="0" i="1" smtClean="0">
                                  <a:latin typeface="Cambria Math" panose="02040503050406030204" pitchFamily="18" charset="0"/>
                                </a:rPr>
                                <m:t>𝑁</m:t>
                              </m:r>
                            </m:sup>
                            <m:e>
                              <m:r>
                                <a:rPr kumimoji="1" lang="en-US" sz="1800" i="1">
                                  <a:latin typeface="Cambria Math" panose="02040503050406030204" pitchFamily="18" charset="0"/>
                                </a:rPr>
                                <m:t>𝐸</m:t>
                              </m:r>
                              <m:d>
                                <m:dPr>
                                  <m:begChr m:val="{"/>
                                  <m:endChr m:val="}"/>
                                  <m:ctrlPr>
                                    <a:rPr kumimoji="1" lang="en-US" sz="1800" i="1">
                                      <a:latin typeface="Cambria Math" charset="0"/>
                                    </a:rPr>
                                  </m:ctrlPr>
                                </m:dPr>
                                <m:e>
                                  <m:d>
                                    <m:dPr>
                                      <m:begChr m:val="|"/>
                                      <m:endChr m:val="|"/>
                                      <m:ctrlPr>
                                        <a:rPr kumimoji="1" lang="en-US" sz="1800" i="1">
                                          <a:latin typeface="Cambria Math" charset="0"/>
                                        </a:rPr>
                                      </m:ctrlPr>
                                    </m:dPr>
                                    <m:e>
                                      <m:sSub>
                                        <m:sSubPr>
                                          <m:ctrlPr>
                                            <a:rPr kumimoji="1" lang="en-US" sz="1800" i="1">
                                              <a:latin typeface="Cambria Math" charset="0"/>
                                            </a:rPr>
                                          </m:ctrlPr>
                                        </m:sSub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Sub>
                                      <m:d>
                                        <m:dPr>
                                          <m:ctrlPr>
                                            <a:rPr kumimoji="1" lang="en-US" sz="1800" i="1">
                                              <a:latin typeface="Cambria Math" charset="0"/>
                                            </a:rPr>
                                          </m:ctrlPr>
                                        </m:dPr>
                                        <m:e>
                                          <m:r>
                                            <m:rPr>
                                              <m:sty m:val="p"/>
                                            </m:rPr>
                                            <a:rPr kumimoji="1" lang="el-GR" sz="1800" i="1">
                                              <a:latin typeface="Cambria Math" panose="02040503050406030204" pitchFamily="18" charset="0"/>
                                            </a:rPr>
                                            <m:t>τ</m:t>
                                          </m:r>
                                        </m:e>
                                      </m:d>
                                    </m:e>
                                  </m:d>
                                </m:e>
                              </m:d>
                            </m:e>
                          </m:nary>
                        </m:e>
                      </m:nary>
                      <m:r>
                        <a:rPr kumimoji="1" lang="en-US" sz="1800" i="1" smtClean="0">
                          <a:latin typeface="Cambria Math" panose="02040503050406030204" pitchFamily="18" charset="0"/>
                          <a:ea typeface="Cambria Math" panose="02040503050406030204" pitchFamily="18" charset="0"/>
                        </a:rPr>
                        <m:t>&lt;∞</m:t>
                      </m:r>
                    </m:oMath>
                  </m:oMathPara>
                </a14:m>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2143754" y="4866437"/>
                <a:ext cx="3351197" cy="8080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矩形 32"/>
              <p:cNvSpPr/>
              <p:nvPr/>
            </p:nvSpPr>
            <p:spPr>
              <a:xfrm>
                <a:off x="682579" y="1730477"/>
                <a:ext cx="7893153" cy="369332"/>
              </a:xfrm>
              <a:prstGeom prst="rect">
                <a:avLst/>
              </a:prstGeom>
            </p:spPr>
            <p:txBody>
              <a:bodyPr wrap="square">
                <a:spAutoFit/>
              </a:bodyPr>
              <a:lstStyle/>
              <a:p>
                <a:pPr marL="342900" indent="-342900">
                  <a:buFont typeface="+mj-lt"/>
                  <a:buAutoNum type="arabicPeriod"/>
                </a:pP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Rate Stable: </a:t>
                </a:r>
                <a:r>
                  <a:rPr kumimoji="1" lang="en-US" sz="1800" dirty="0">
                    <a:latin typeface="Tahoma" panose="020B0604030504040204" pitchFamily="34" charset="0"/>
                    <a:ea typeface="Tahoma" panose="020B0604030504040204" pitchFamily="34" charset="0"/>
                    <a:cs typeface="Tahoma" panose="020B0604030504040204" pitchFamily="34" charset="0"/>
                  </a:rPr>
                  <a:t>A queue </a:t>
                </a:r>
                <a14:m>
                  <m:oMath xmlns:m="http://schemas.openxmlformats.org/officeDocument/2006/math">
                    <m:sSub>
                      <m:sSubPr>
                        <m:ctrlPr>
                          <a:rPr kumimoji="1" lang="en-US" sz="1800" i="1" smtClean="0">
                            <a:latin typeface="Cambria Math" charset="0"/>
                          </a:rPr>
                        </m:ctrlPr>
                      </m:sSubPr>
                      <m:e>
                        <m:r>
                          <a:rPr kumimoji="1" lang="en-US" sz="1800" b="0" i="1" smtClean="0">
                            <a:latin typeface="Cambria Math" panose="02040503050406030204" pitchFamily="18" charset="0"/>
                          </a:rPr>
                          <m:t>𝑄</m:t>
                        </m:r>
                      </m:e>
                      <m:sub>
                        <m:r>
                          <a:rPr kumimoji="1" lang="en-US" sz="1800" b="0" i="1" smtClean="0">
                            <a:latin typeface="Cambria Math" panose="02040503050406030204" pitchFamily="18" charset="0"/>
                          </a:rPr>
                          <m:t>𝑖</m:t>
                        </m:r>
                      </m:sub>
                    </m:sSub>
                    <m:d>
                      <m:dPr>
                        <m:ctrlPr>
                          <a:rPr kumimoji="1" lang="en-US" sz="1800" b="0" i="1" smtClean="0">
                            <a:latin typeface="Cambria Math" charset="0"/>
                          </a:rPr>
                        </m:ctrlPr>
                      </m:dPr>
                      <m:e>
                        <m:r>
                          <a:rPr kumimoji="1" lang="en-US" sz="1800" b="0" i="1" smtClean="0">
                            <a:latin typeface="Cambria Math" panose="02040503050406030204" pitchFamily="18" charset="0"/>
                          </a:rPr>
                          <m:t>𝑡</m:t>
                        </m:r>
                      </m:e>
                    </m:d>
                  </m:oMath>
                </a14:m>
                <a:r>
                  <a:rPr kumimoji="1" lang="en-US" sz="1800" dirty="0">
                    <a:latin typeface="Tahoma" panose="020B0604030504040204" pitchFamily="34" charset="0"/>
                    <a:ea typeface="Tahoma" panose="020B0604030504040204" pitchFamily="34" charset="0"/>
                    <a:cs typeface="Tahoma" panose="020B0604030504040204" pitchFamily="34" charset="0"/>
                  </a:rPr>
                  <a:t> is rate stable if</a:t>
                </a:r>
              </a:p>
            </p:txBody>
          </p:sp>
        </mc:Choice>
        <mc:Fallback xmlns="">
          <p:sp>
            <p:nvSpPr>
              <p:cNvPr id="33" name="矩形 32"/>
              <p:cNvSpPr>
                <a:spLocks noRot="1" noChangeAspect="1" noMove="1" noResize="1" noEditPoints="1" noAdjustHandles="1" noChangeArrowheads="1" noChangeShapeType="1" noTextEdit="1"/>
              </p:cNvSpPr>
              <p:nvPr/>
            </p:nvSpPr>
            <p:spPr>
              <a:xfrm>
                <a:off x="682579" y="1730477"/>
                <a:ext cx="7893153" cy="369332"/>
              </a:xfrm>
              <a:prstGeom prst="rect">
                <a:avLst/>
              </a:prstGeom>
              <a:blipFill>
                <a:blip r:embed="rId5"/>
                <a:stretch>
                  <a:fillRect l="-69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1659094" y="2238307"/>
                <a:ext cx="3351197" cy="5424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sz="1800" i="1" smtClean="0">
                              <a:latin typeface="Cambria Math" charset="0"/>
                            </a:rPr>
                          </m:ctrlPr>
                        </m:funcPr>
                        <m:fName>
                          <m:limLow>
                            <m:limLowPr>
                              <m:ctrlPr>
                                <a:rPr kumimoji="1" lang="en-US" sz="1800" i="1" smtClean="0">
                                  <a:latin typeface="Cambria Math" charset="0"/>
                                </a:rPr>
                              </m:ctrlPr>
                            </m:limLowPr>
                            <m:e>
                              <m:r>
                                <m:rPr>
                                  <m:sty m:val="p"/>
                                </m:rPr>
                                <a:rPr kumimoji="1" lang="en-US" sz="1800" i="0" smtClean="0">
                                  <a:latin typeface="Cambria Math" panose="02040503050406030204" pitchFamily="18" charset="0"/>
                                </a:rPr>
                                <m:t>lim</m:t>
                              </m:r>
                            </m:e>
                            <m:lim>
                              <m:r>
                                <m:rPr>
                                  <m:sty m:val="p"/>
                                </m:rPr>
                                <a:rPr kumimoji="1" lang="el-GR" sz="1800" i="1" smtClean="0">
                                  <a:latin typeface="Cambria Math" panose="02040503050406030204" pitchFamily="18" charset="0"/>
                                </a:rPr>
                                <m:t>τ</m:t>
                              </m:r>
                              <m:r>
                                <a:rPr kumimoji="1" lang="el-GR" sz="1800" i="1" smtClean="0">
                                  <a:latin typeface="Cambria Math" panose="02040503050406030204" pitchFamily="18" charset="0"/>
                                  <a:ea typeface="Cambria Math" panose="02040503050406030204" pitchFamily="18" charset="0"/>
                                </a:rPr>
                                <m:t>→∞</m:t>
                              </m:r>
                            </m:lim>
                          </m:limLow>
                        </m:fName>
                        <m:e>
                          <m:f>
                            <m:fPr>
                              <m:ctrlPr>
                                <a:rPr kumimoji="1" lang="el-GR" sz="1800" i="1" smtClean="0">
                                  <a:latin typeface="Cambria Math" charset="0"/>
                                  <a:ea typeface="Cambria Math" panose="02040503050406030204" pitchFamily="18" charset="0"/>
                                </a:rPr>
                              </m:ctrlPr>
                            </m:fPr>
                            <m:num>
                              <m:sSub>
                                <m:sSubPr>
                                  <m:ctrlPr>
                                    <a:rPr kumimoji="1" lang="en-US" sz="1800" i="1">
                                      <a:latin typeface="Cambria Math" charset="0"/>
                                    </a:rPr>
                                  </m:ctrlPr>
                                </m:sSub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Sub>
                              <m:d>
                                <m:dPr>
                                  <m:ctrlPr>
                                    <a:rPr kumimoji="1" lang="en-US" sz="1800" i="1">
                                      <a:latin typeface="Cambria Math" charset="0"/>
                                    </a:rPr>
                                  </m:ctrlPr>
                                </m:dPr>
                                <m:e>
                                  <m:r>
                                    <m:rPr>
                                      <m:sty m:val="p"/>
                                    </m:rPr>
                                    <a:rPr kumimoji="1" lang="el-GR" sz="1800" i="1">
                                      <a:latin typeface="Cambria Math" panose="02040503050406030204" pitchFamily="18" charset="0"/>
                                    </a:rPr>
                                    <m:t>τ</m:t>
                                  </m:r>
                                </m:e>
                              </m:d>
                            </m:num>
                            <m:den>
                              <m:r>
                                <m:rPr>
                                  <m:sty m:val="p"/>
                                </m:rPr>
                                <a:rPr kumimoji="1" lang="el-GR" sz="1800" i="1">
                                  <a:latin typeface="Cambria Math" panose="02040503050406030204" pitchFamily="18" charset="0"/>
                                </a:rPr>
                                <m:t>τ</m:t>
                              </m:r>
                            </m:den>
                          </m:f>
                        </m:e>
                      </m:func>
                      <m:r>
                        <a:rPr kumimoji="1" lang="en-US" altLang="zh-CN" sz="1800" i="1">
                          <a:latin typeface="Cambria Math" panose="02040503050406030204" pitchFamily="18" charset="0"/>
                          <a:ea typeface="Cambria Math" panose="02040503050406030204" pitchFamily="18" charset="0"/>
                        </a:rPr>
                        <m:t>=</m:t>
                      </m:r>
                      <m:r>
                        <a:rPr kumimoji="1" lang="en-US" altLang="zh-CN" sz="1800" b="0" i="1" smtClean="0">
                          <a:latin typeface="Cambria Math" panose="02040503050406030204" pitchFamily="18" charset="0"/>
                          <a:ea typeface="Cambria Math" panose="02040503050406030204" pitchFamily="18" charset="0"/>
                        </a:rPr>
                        <m:t>0</m:t>
                      </m:r>
                    </m:oMath>
                  </m:oMathPara>
                </a14:m>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文本框 33"/>
              <p:cNvSpPr txBox="1">
                <a:spLocks noRot="1" noChangeAspect="1" noMove="1" noResize="1" noEditPoints="1" noAdjustHandles="1" noChangeArrowheads="1" noChangeShapeType="1" noTextEdit="1"/>
              </p:cNvSpPr>
              <p:nvPr/>
            </p:nvSpPr>
            <p:spPr>
              <a:xfrm>
                <a:off x="1659094" y="2238307"/>
                <a:ext cx="3351197" cy="542456"/>
              </a:xfrm>
              <a:prstGeom prst="rect">
                <a:avLst/>
              </a:prstGeom>
              <a:blipFill>
                <a:blip r:embed="rId6"/>
                <a:stretch>
                  <a:fillRect/>
                </a:stretch>
              </a:blipFill>
            </p:spPr>
            <p:txBody>
              <a:bodyPr/>
              <a:lstStyle/>
              <a:p>
                <a:r>
                  <a:rPr lang="en-US">
                    <a:noFill/>
                  </a:rPr>
                  <a:t> </a:t>
                </a:r>
              </a:p>
            </p:txBody>
          </p:sp>
        </mc:Fallback>
      </mc:AlternateContent>
      <p:sp>
        <p:nvSpPr>
          <p:cNvPr id="2" name="矩形 1"/>
          <p:cNvSpPr/>
          <p:nvPr/>
        </p:nvSpPr>
        <p:spPr>
          <a:xfrm>
            <a:off x="4159175" y="2355646"/>
            <a:ext cx="1949188" cy="369332"/>
          </a:xfrm>
          <a:prstGeom prst="rect">
            <a:avLst/>
          </a:prstGeom>
        </p:spPr>
        <p:txBody>
          <a:bodyPr wrap="none">
            <a:spAutoFit/>
          </a:bodyPr>
          <a:lstStyle/>
          <a:p>
            <a:r>
              <a:rPr kumimoji="1" lang="en-US" altLang="zh-CN" sz="1800" dirty="0">
                <a:latin typeface="Tahoma" panose="020B0604030504040204" pitchFamily="34" charset="0"/>
                <a:ea typeface="Tahoma" panose="020B0604030504040204" pitchFamily="34" charset="0"/>
                <a:cs typeface="Tahoma" panose="020B0604030504040204" pitchFamily="34" charset="0"/>
              </a:rPr>
              <a:t>with probability 1</a:t>
            </a:r>
            <a:endParaRPr lang="en-US" sz="1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矩形 34"/>
              <p:cNvSpPr/>
              <p:nvPr/>
            </p:nvSpPr>
            <p:spPr>
              <a:xfrm>
                <a:off x="703943" y="3009889"/>
                <a:ext cx="7893153" cy="369332"/>
              </a:xfrm>
              <a:prstGeom prst="rect">
                <a:avLst/>
              </a:prstGeom>
            </p:spPr>
            <p:txBody>
              <a:bodyPr wrap="square">
                <a:spAutoFit/>
              </a:bodyPr>
              <a:lstStyle/>
              <a:p>
                <a:pPr marL="342900" indent="-342900">
                  <a:buFont typeface="+mj-lt"/>
                  <a:buAutoNum type="arabicPeriod" startAt="2"/>
                </a:pP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Mean Rate Stable: </a:t>
                </a:r>
                <a:r>
                  <a:rPr kumimoji="1" lang="en-US" sz="1800" dirty="0">
                    <a:latin typeface="Tahoma" panose="020B0604030504040204" pitchFamily="34" charset="0"/>
                    <a:ea typeface="Tahoma" panose="020B0604030504040204" pitchFamily="34" charset="0"/>
                    <a:cs typeface="Tahoma" panose="020B0604030504040204" pitchFamily="34" charset="0"/>
                  </a:rPr>
                  <a:t>A queue </a:t>
                </a:r>
                <a14:m>
                  <m:oMath xmlns:m="http://schemas.openxmlformats.org/officeDocument/2006/math">
                    <m:sSub>
                      <m:sSubPr>
                        <m:ctrlPr>
                          <a:rPr kumimoji="1" lang="en-US" sz="1800" i="1" smtClean="0">
                            <a:latin typeface="Cambria Math" charset="0"/>
                          </a:rPr>
                        </m:ctrlPr>
                      </m:sSubPr>
                      <m:e>
                        <m:r>
                          <a:rPr kumimoji="1" lang="en-US" sz="1800" b="0" i="1" smtClean="0">
                            <a:latin typeface="Cambria Math" panose="02040503050406030204" pitchFamily="18" charset="0"/>
                          </a:rPr>
                          <m:t>𝑄</m:t>
                        </m:r>
                      </m:e>
                      <m:sub>
                        <m:r>
                          <a:rPr kumimoji="1" lang="en-US" sz="1800" b="0" i="1" smtClean="0">
                            <a:latin typeface="Cambria Math" panose="02040503050406030204" pitchFamily="18" charset="0"/>
                          </a:rPr>
                          <m:t>𝑖</m:t>
                        </m:r>
                      </m:sub>
                    </m:sSub>
                    <m:d>
                      <m:dPr>
                        <m:ctrlPr>
                          <a:rPr kumimoji="1" lang="en-US" sz="1800" b="0" i="1" smtClean="0">
                            <a:latin typeface="Cambria Math" charset="0"/>
                          </a:rPr>
                        </m:ctrlPr>
                      </m:dPr>
                      <m:e>
                        <m:r>
                          <a:rPr kumimoji="1" lang="en-US" sz="1800" b="0" i="1" smtClean="0">
                            <a:latin typeface="Cambria Math" panose="02040503050406030204" pitchFamily="18" charset="0"/>
                          </a:rPr>
                          <m:t>𝑡</m:t>
                        </m:r>
                      </m:e>
                    </m:d>
                  </m:oMath>
                </a14:m>
                <a:r>
                  <a:rPr kumimoji="1" lang="en-US" sz="1800" dirty="0">
                    <a:latin typeface="Tahoma" panose="020B0604030504040204" pitchFamily="34" charset="0"/>
                    <a:ea typeface="Tahoma" panose="020B0604030504040204" pitchFamily="34" charset="0"/>
                    <a:cs typeface="Tahoma" panose="020B0604030504040204" pitchFamily="34" charset="0"/>
                  </a:rPr>
                  <a:t> is mean rate stable if</a:t>
                </a:r>
              </a:p>
            </p:txBody>
          </p:sp>
        </mc:Choice>
        <mc:Fallback xmlns="">
          <p:sp>
            <p:nvSpPr>
              <p:cNvPr id="35" name="矩形 34"/>
              <p:cNvSpPr>
                <a:spLocks noRot="1" noChangeAspect="1" noMove="1" noResize="1" noEditPoints="1" noAdjustHandles="1" noChangeArrowheads="1" noChangeShapeType="1" noTextEdit="1"/>
              </p:cNvSpPr>
              <p:nvPr/>
            </p:nvSpPr>
            <p:spPr>
              <a:xfrm>
                <a:off x="703943" y="3009889"/>
                <a:ext cx="7893153" cy="369332"/>
              </a:xfrm>
              <a:prstGeom prst="rect">
                <a:avLst/>
              </a:prstGeom>
              <a:blipFill>
                <a:blip r:embed="rId7"/>
                <a:stretch>
                  <a:fillRect l="-618"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1671201" y="3558431"/>
                <a:ext cx="3351197" cy="5424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sz="1800" i="1" smtClean="0">
                              <a:latin typeface="Cambria Math" charset="0"/>
                            </a:rPr>
                          </m:ctrlPr>
                        </m:funcPr>
                        <m:fName>
                          <m:limLow>
                            <m:limLowPr>
                              <m:ctrlPr>
                                <a:rPr kumimoji="1" lang="en-US" sz="1800" i="1" smtClean="0">
                                  <a:latin typeface="Cambria Math" charset="0"/>
                                </a:rPr>
                              </m:ctrlPr>
                            </m:limLowPr>
                            <m:e>
                              <m:r>
                                <m:rPr>
                                  <m:sty m:val="p"/>
                                </m:rPr>
                                <a:rPr kumimoji="1" lang="en-US" sz="1800" i="0" smtClean="0">
                                  <a:latin typeface="Cambria Math" panose="02040503050406030204" pitchFamily="18" charset="0"/>
                                </a:rPr>
                                <m:t>lim</m:t>
                              </m:r>
                            </m:e>
                            <m:lim>
                              <m:r>
                                <m:rPr>
                                  <m:sty m:val="p"/>
                                </m:rPr>
                                <a:rPr kumimoji="1" lang="el-GR" sz="1800" i="1" smtClean="0">
                                  <a:latin typeface="Cambria Math" panose="02040503050406030204" pitchFamily="18" charset="0"/>
                                </a:rPr>
                                <m:t>τ</m:t>
                              </m:r>
                              <m:r>
                                <a:rPr kumimoji="1" lang="el-GR" sz="1800" i="1" smtClean="0">
                                  <a:latin typeface="Cambria Math" panose="02040503050406030204" pitchFamily="18" charset="0"/>
                                  <a:ea typeface="Cambria Math" panose="02040503050406030204" pitchFamily="18" charset="0"/>
                                </a:rPr>
                                <m:t>→∞</m:t>
                              </m:r>
                            </m:lim>
                          </m:limLow>
                        </m:fName>
                        <m:e>
                          <m:f>
                            <m:fPr>
                              <m:ctrlPr>
                                <a:rPr kumimoji="1" lang="el-GR" sz="1800" i="1" smtClean="0">
                                  <a:latin typeface="Cambria Math" charset="0"/>
                                  <a:ea typeface="Cambria Math" panose="02040503050406030204" pitchFamily="18" charset="0"/>
                                </a:rPr>
                              </m:ctrlPr>
                            </m:fPr>
                            <m:num>
                              <m:r>
                                <m:rPr>
                                  <m:sty m:val="p"/>
                                </m:rPr>
                                <a:rPr kumimoji="1" lang="en-US" sz="1800" b="0" i="0" smtClean="0">
                                  <a:latin typeface="Cambria Math" panose="02040503050406030204" pitchFamily="18" charset="0"/>
                                  <a:ea typeface="Cambria Math" panose="02040503050406030204" pitchFamily="18" charset="0"/>
                                </a:rPr>
                                <m:t>E</m:t>
                              </m:r>
                              <m:d>
                                <m:dPr>
                                  <m:begChr m:val="{"/>
                                  <m:endChr m:val="}"/>
                                  <m:ctrlPr>
                                    <a:rPr kumimoji="1" lang="el-GR" sz="1800" i="1" smtClean="0">
                                      <a:latin typeface="Cambria Math" charset="0"/>
                                      <a:ea typeface="Cambria Math" panose="02040503050406030204" pitchFamily="18" charset="0"/>
                                    </a:rPr>
                                  </m:ctrlPr>
                                </m:dPr>
                                <m:e>
                                  <m:d>
                                    <m:dPr>
                                      <m:begChr m:val="|"/>
                                      <m:endChr m:val="|"/>
                                      <m:ctrlPr>
                                        <a:rPr kumimoji="1" lang="el-GR" sz="1800" i="1" smtClean="0">
                                          <a:latin typeface="Cambria Math" charset="0"/>
                                          <a:ea typeface="Cambria Math" panose="02040503050406030204" pitchFamily="18" charset="0"/>
                                        </a:rPr>
                                      </m:ctrlPr>
                                    </m:dPr>
                                    <m:e>
                                      <m:sSub>
                                        <m:sSubPr>
                                          <m:ctrlPr>
                                            <a:rPr kumimoji="1" lang="en-US" sz="1800" i="1">
                                              <a:latin typeface="Cambria Math" charset="0"/>
                                            </a:rPr>
                                          </m:ctrlPr>
                                        </m:sSub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Sub>
                                      <m:d>
                                        <m:dPr>
                                          <m:ctrlPr>
                                            <a:rPr kumimoji="1" lang="en-US" sz="1800" i="1">
                                              <a:latin typeface="Cambria Math" charset="0"/>
                                            </a:rPr>
                                          </m:ctrlPr>
                                        </m:dPr>
                                        <m:e>
                                          <m:r>
                                            <m:rPr>
                                              <m:sty m:val="p"/>
                                            </m:rPr>
                                            <a:rPr kumimoji="1" lang="el-GR" sz="1800" i="1">
                                              <a:latin typeface="Cambria Math" panose="02040503050406030204" pitchFamily="18" charset="0"/>
                                            </a:rPr>
                                            <m:t>τ</m:t>
                                          </m:r>
                                        </m:e>
                                      </m:d>
                                    </m:e>
                                  </m:d>
                                </m:e>
                              </m:d>
                            </m:num>
                            <m:den>
                              <m:r>
                                <m:rPr>
                                  <m:sty m:val="p"/>
                                </m:rPr>
                                <a:rPr kumimoji="1" lang="el-GR" sz="1800" i="1">
                                  <a:latin typeface="Cambria Math" panose="02040503050406030204" pitchFamily="18" charset="0"/>
                                </a:rPr>
                                <m:t>τ</m:t>
                              </m:r>
                            </m:den>
                          </m:f>
                        </m:e>
                      </m:func>
                      <m:r>
                        <a:rPr kumimoji="1" lang="en-US" altLang="zh-CN" sz="1800" i="1">
                          <a:latin typeface="Cambria Math" panose="02040503050406030204" pitchFamily="18" charset="0"/>
                          <a:ea typeface="Cambria Math" panose="02040503050406030204" pitchFamily="18" charset="0"/>
                        </a:rPr>
                        <m:t>=</m:t>
                      </m:r>
                      <m:r>
                        <a:rPr kumimoji="1" lang="en-US" altLang="zh-CN" sz="1800" b="0" i="1" smtClean="0">
                          <a:latin typeface="Cambria Math" panose="02040503050406030204" pitchFamily="18" charset="0"/>
                          <a:ea typeface="Cambria Math" panose="02040503050406030204" pitchFamily="18" charset="0"/>
                        </a:rPr>
                        <m:t>0</m:t>
                      </m:r>
                    </m:oMath>
                  </m:oMathPara>
                </a14:m>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文本框 36"/>
              <p:cNvSpPr txBox="1">
                <a:spLocks noRot="1" noChangeAspect="1" noMove="1" noResize="1" noEditPoints="1" noAdjustHandles="1" noChangeArrowheads="1" noChangeShapeType="1" noTextEdit="1"/>
              </p:cNvSpPr>
              <p:nvPr/>
            </p:nvSpPr>
            <p:spPr>
              <a:xfrm>
                <a:off x="1671201" y="3558431"/>
                <a:ext cx="3351197" cy="542456"/>
              </a:xfrm>
              <a:prstGeom prst="rect">
                <a:avLst/>
              </a:prstGeom>
              <a:blipFill>
                <a:blip r:embed="rId8"/>
                <a:stretch>
                  <a:fillRect/>
                </a:stretch>
              </a:blipFill>
            </p:spPr>
            <p:txBody>
              <a:bodyPr/>
              <a:lstStyle/>
              <a:p>
                <a:r>
                  <a:rPr lang="en-US">
                    <a:noFill/>
                  </a:rPr>
                  <a:t> </a:t>
                </a:r>
              </a:p>
            </p:txBody>
          </p:sp>
        </mc:Fallback>
      </mc:AlternateContent>
      <p:sp>
        <p:nvSpPr>
          <p:cNvPr id="5" name="文本框 4"/>
          <p:cNvSpPr txBox="1"/>
          <p:nvPr/>
        </p:nvSpPr>
        <p:spPr>
          <a:xfrm>
            <a:off x="4114800" y="2968171"/>
            <a:ext cx="65" cy="215444"/>
          </a:xfrm>
          <a:prstGeom prst="rect">
            <a:avLst/>
          </a:prstGeom>
          <a:noFill/>
        </p:spPr>
        <p:txBody>
          <a:bodyPr wrap="none" lIns="0" tIns="0" rIns="0" bIns="0" rtlCol="0">
            <a:spAutoFit/>
          </a:bodyPr>
          <a:lstStyle/>
          <a:p>
            <a:endParaRPr kumimoji="1" lang="en-US" dirty="0"/>
          </a:p>
        </p:txBody>
      </p:sp>
      <p:cxnSp>
        <p:nvCxnSpPr>
          <p:cNvPr id="7" name="直接箭头连接符 6"/>
          <p:cNvCxnSpPr/>
          <p:nvPr/>
        </p:nvCxnSpPr>
        <p:spPr>
          <a:xfrm flipH="1">
            <a:off x="5562600" y="5257800"/>
            <a:ext cx="5334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97010" y="5008847"/>
            <a:ext cx="2514600" cy="523220"/>
          </a:xfrm>
          <a:prstGeom prst="rect">
            <a:avLst/>
          </a:prstGeom>
          <a:noFill/>
        </p:spPr>
        <p:txBody>
          <a:bodyPr wrap="square" rtlCol="0">
            <a:spAutoFit/>
          </a:bodyPr>
          <a:lstStyle/>
          <a:p>
            <a:r>
              <a:rPr kumimoji="1" lang="en-US" altLang="zh-CN" dirty="0">
                <a:latin typeface="Tahoma" panose="020B0604030504040204" pitchFamily="34" charset="0"/>
                <a:ea typeface="Tahoma" panose="020B0604030504040204" pitchFamily="34" charset="0"/>
                <a:cs typeface="Tahoma" panose="020B0604030504040204" pitchFamily="34" charset="0"/>
              </a:rPr>
              <a:t>Considers the time average expected backlog</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Text Placeholder 5">
            <a:extLst>
              <a:ext uri="{FF2B5EF4-FFF2-40B4-BE49-F238E27FC236}">
                <a16:creationId xmlns:a16="http://schemas.microsoft.com/office/drawing/2014/main" xmlns="" id="{2E403327-663D-48FA-B73E-F75E3912FEE6}"/>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xmlns="" id="{4F3D01AB-7E0B-441C-A36E-AF8995DA247B}"/>
              </a:ext>
            </a:extLst>
          </p:cNvPr>
          <p:cNvSpPr>
            <a:spLocks noGrp="1"/>
          </p:cNvSpPr>
          <p:nvPr>
            <p:ph type="sldNum" idx="10"/>
          </p:nvPr>
        </p:nvSpPr>
        <p:spPr/>
        <p:txBody>
          <a:bodyPr/>
          <a:lstStyle/>
          <a:p>
            <a:fld id="{3B62EEA0-407C-F845-9485-6BA8F1FD51F2}" type="slidenum">
              <a:rPr lang="en-US" altLang="zh-CN" smtClean="0"/>
              <a:pPr/>
              <a:t>13</a:t>
            </a:fld>
            <a:r>
              <a:rPr lang="en-US" altLang="zh-CN"/>
              <a:t>/44</a:t>
            </a:r>
            <a:endParaRPr lang="en-US" altLang="zh-CN" dirty="0"/>
          </a:p>
        </p:txBody>
      </p:sp>
    </p:spTree>
    <p:extLst>
      <p:ext uri="{BB962C8B-B14F-4D97-AF65-F5344CB8AC3E}">
        <p14:creationId xmlns:p14="http://schemas.microsoft.com/office/powerpoint/2010/main" val="247703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2" grpId="0"/>
      <p:bldP spid="33" grpId="0"/>
      <p:bldP spid="34" grpId="0"/>
      <p:bldP spid="2" grpId="0"/>
      <p:bldP spid="35" grpId="0"/>
      <p:bldP spid="3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2400" y="1086097"/>
            <a:ext cx="4258986"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err="1">
                <a:latin typeface="Tahoma" panose="020B0604030504040204" pitchFamily="34" charset="0"/>
                <a:ea typeface="Tahoma" panose="020B0604030504040204" pitchFamily="34" charset="0"/>
                <a:cs typeface="Tahoma" panose="020B0604030504040204" pitchFamily="34" charset="0"/>
              </a:rPr>
              <a:t>Lyapunov</a:t>
            </a:r>
            <a:r>
              <a:rPr kumimoji="1" lang="en-US" altLang="zh-CN" sz="2400" b="1" dirty="0">
                <a:latin typeface="Tahoma" panose="020B0604030504040204" pitchFamily="34" charset="0"/>
                <a:ea typeface="Tahoma" panose="020B0604030504040204" pitchFamily="34" charset="0"/>
                <a:cs typeface="Tahoma" panose="020B0604030504040204" pitchFamily="34" charset="0"/>
              </a:rPr>
              <a:t> Optimization</a:t>
            </a:r>
            <a:endParaRPr kumimoji="1" lang="zh-CN" altLang="en-US" sz="2400" b="1" dirty="0">
              <a:latin typeface="Tahoma" panose="020B0604030504040204" pitchFamily="34" charset="0"/>
              <a:ea typeface="Microsoft YaHei" charset="-122"/>
              <a:cs typeface="Tahoma" panose="020B0604030504040204" pitchFamily="34"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359" y="1653080"/>
            <a:ext cx="4648200" cy="896954"/>
          </a:xfrm>
          <a:prstGeom prst="rect">
            <a:avLst/>
          </a:prstGeom>
        </p:spPr>
      </p:pic>
      <p:sp>
        <p:nvSpPr>
          <p:cNvPr id="3" name="文本框 2"/>
          <p:cNvSpPr txBox="1"/>
          <p:nvPr/>
        </p:nvSpPr>
        <p:spPr>
          <a:xfrm>
            <a:off x="693691" y="1824142"/>
            <a:ext cx="1293046" cy="523220"/>
          </a:xfrm>
          <a:prstGeom prst="rect">
            <a:avLst/>
          </a:prstGeom>
          <a:noFill/>
        </p:spPr>
        <p:txBody>
          <a:bodyPr wrap="none" rtlCol="0">
            <a:spAutoFit/>
          </a:bodyPr>
          <a:lstStyle/>
          <a:p>
            <a:r>
              <a:rPr kumimoji="1" lang="en-US" sz="2800" dirty="0">
                <a:latin typeface="Tahoma" panose="020B0604030504040204" pitchFamily="34" charset="0"/>
                <a:ea typeface="Tahoma" panose="020B0604030504040204" pitchFamily="34" charset="0"/>
                <a:cs typeface="Tahoma" panose="020B0604030504040204" pitchFamily="34" charset="0"/>
              </a:rPr>
              <a:t>Sender</a:t>
            </a:r>
          </a:p>
        </p:txBody>
      </p:sp>
      <p:sp>
        <p:nvSpPr>
          <p:cNvPr id="11" name="文本框 10"/>
          <p:cNvSpPr txBox="1"/>
          <p:nvPr/>
        </p:nvSpPr>
        <p:spPr>
          <a:xfrm>
            <a:off x="6635559" y="1824142"/>
            <a:ext cx="1521891" cy="523220"/>
          </a:xfrm>
          <a:prstGeom prst="rect">
            <a:avLst/>
          </a:prstGeom>
          <a:noFill/>
        </p:spPr>
        <p:txBody>
          <a:bodyPr wrap="none" rtlCol="0">
            <a:spAutoFit/>
          </a:bodyPr>
          <a:lstStyle/>
          <a:p>
            <a:r>
              <a:rPr kumimoji="1" lang="en-US" sz="2800" dirty="0">
                <a:latin typeface="Tahoma" panose="020B0604030504040204" pitchFamily="34" charset="0"/>
                <a:ea typeface="Tahoma" panose="020B0604030504040204" pitchFamily="34" charset="0"/>
                <a:cs typeface="Tahoma" panose="020B0604030504040204" pitchFamily="34" charset="0"/>
              </a:rPr>
              <a:t>Receiver</a:t>
            </a:r>
          </a:p>
        </p:txBody>
      </p:sp>
      <p:sp>
        <p:nvSpPr>
          <p:cNvPr id="20" name="직사각형 9"/>
          <p:cNvSpPr/>
          <p:nvPr/>
        </p:nvSpPr>
        <p:spPr>
          <a:xfrm>
            <a:off x="507234" y="5707002"/>
            <a:ext cx="8173073" cy="571597"/>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000" dirty="0">
                <a:latin typeface="Tahoma" panose="020B0604030504040204" pitchFamily="34" charset="0"/>
                <a:ea typeface="Tahoma" panose="020B0604030504040204" pitchFamily="34" charset="0"/>
                <a:cs typeface="Tahoma" panose="020B0604030504040204" pitchFamily="34" charset="0"/>
              </a:rPr>
              <a:t>Find the </a:t>
            </a:r>
            <a:r>
              <a:rPr lang="en-US" altLang="ko-KR" sz="2000" dirty="0">
                <a:solidFill>
                  <a:srgbClr val="FF0000"/>
                </a:solidFill>
                <a:latin typeface="Tahoma" panose="020B0604030504040204" pitchFamily="34" charset="0"/>
                <a:ea typeface="Tahoma" panose="020B0604030504040204" pitchFamily="34" charset="0"/>
                <a:cs typeface="Tahoma" panose="020B0604030504040204" pitchFamily="34" charset="0"/>
              </a:rPr>
              <a:t>tradeoff</a:t>
            </a:r>
            <a:r>
              <a:rPr lang="en-US" altLang="ko-KR" sz="2000" dirty="0">
                <a:latin typeface="Tahoma" panose="020B0604030504040204" pitchFamily="34" charset="0"/>
                <a:ea typeface="Tahoma" panose="020B0604030504040204" pitchFamily="34" charset="0"/>
                <a:cs typeface="Tahoma" panose="020B0604030504040204" pitchFamily="34" charset="0"/>
              </a:rPr>
              <a:t> between objective optimization and queue stability</a:t>
            </a:r>
            <a:endParaRPr lang="ko-KR" altLang="en-US" sz="2000" dirty="0">
              <a:solidFill>
                <a:srgbClr val="FF0000"/>
              </a:solidFill>
              <a:latin typeface="Tahoma" panose="020B0604030504040204" pitchFamily="34" charset="0"/>
              <a:cs typeface="Tahoma" panose="020B0604030504040204" pitchFamily="34" charset="0"/>
            </a:endParaRPr>
          </a:p>
        </p:txBody>
      </p:sp>
      <p:sp>
        <p:nvSpPr>
          <p:cNvPr id="5" name="矩形 4"/>
          <p:cNvSpPr/>
          <p:nvPr/>
        </p:nvSpPr>
        <p:spPr>
          <a:xfrm>
            <a:off x="624114" y="2762461"/>
            <a:ext cx="7932057" cy="2957092"/>
          </a:xfrm>
          <a:prstGeom prst="rect">
            <a:avLst/>
          </a:prstGeom>
        </p:spPr>
        <p:txBody>
          <a:bodyPr wrap="square">
            <a:spAutoFit/>
          </a:bodyPr>
          <a:lstStyle/>
          <a:p>
            <a:pPr marL="342900" indent="-342900">
              <a:lnSpc>
                <a:spcPct val="108000"/>
              </a:lnSpc>
              <a:buFont typeface="Wingdings" panose="05000000000000000000" pitchFamily="2" charset="2"/>
              <a:buChar char="Ø"/>
            </a:pPr>
            <a:r>
              <a:rPr kumimoji="1" lang="en-US" altLang="zh-CN" sz="2400" dirty="0">
                <a:solidFill>
                  <a:schemeClr val="tx1"/>
                </a:solidFill>
                <a:latin typeface="Tahoma" panose="020B0604030504040204" pitchFamily="34" charset="0"/>
                <a:ea typeface="Tahoma" panose="020B0604030504040204" pitchFamily="34" charset="0"/>
                <a:cs typeface="Tahoma" panose="020B0604030504040204" pitchFamily="34" charset="0"/>
              </a:rPr>
              <a:t>Two goals</a:t>
            </a:r>
          </a:p>
          <a:p>
            <a:pPr marL="800100" lvl="1" indent="-342900">
              <a:lnSpc>
                <a:spcPct val="108000"/>
              </a:lnSpc>
              <a:spcBef>
                <a:spcPts val="0"/>
              </a:spcBef>
              <a:spcAft>
                <a:spcPts val="0"/>
              </a:spcAft>
              <a:buFont typeface="Wingdings" panose="05000000000000000000" pitchFamily="2" charset="2"/>
              <a:buChar char="ü"/>
            </a:pP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Make sure the queue to remain strongly stable</a:t>
            </a:r>
          </a:p>
          <a:p>
            <a:pPr marL="800100" lvl="1" indent="-342900">
              <a:lnSpc>
                <a:spcPct val="108000"/>
              </a:lnSpc>
              <a:spcBef>
                <a:spcPts val="0"/>
              </a:spcBef>
              <a:spcAft>
                <a:spcPts val="0"/>
              </a:spcAft>
              <a:buFont typeface="Wingdings" panose="05000000000000000000" pitchFamily="2" charset="2"/>
              <a:buChar char="ü"/>
            </a:pP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Minimize the penalty/cost or maximize the reward</a:t>
            </a:r>
          </a:p>
          <a:p>
            <a:pPr marL="342900" indent="-342900">
              <a:lnSpc>
                <a:spcPct val="108000"/>
              </a:lnSpc>
              <a:spcBef>
                <a:spcPts val="0"/>
              </a:spcBef>
              <a:spcAft>
                <a:spcPts val="0"/>
              </a:spcAft>
              <a:buFont typeface="Wingdings" panose="05000000000000000000" pitchFamily="2" charset="2"/>
              <a:buChar char="Ø"/>
            </a:pPr>
            <a:r>
              <a:rPr kumimoji="1" lang="en-US" sz="2400" dirty="0">
                <a:latin typeface="Tahoma" panose="020B0604030504040204" pitchFamily="34" charset="0"/>
                <a:ea typeface="Tahoma" panose="020B0604030504040204" pitchFamily="34" charset="0"/>
                <a:cs typeface="Tahoma" panose="020B0604030504040204" pitchFamily="34" charset="0"/>
              </a:rPr>
              <a:t>Tradeoff</a:t>
            </a:r>
          </a:p>
          <a:p>
            <a:pPr marL="800100" lvl="1" indent="-342900">
              <a:lnSpc>
                <a:spcPct val="108000"/>
              </a:lnSpc>
              <a:spcBef>
                <a:spcPts val="0"/>
              </a:spcBef>
              <a:spcAft>
                <a:spcPts val="0"/>
              </a:spcAft>
              <a:buFont typeface="Courier New" panose="02070309020205020404" pitchFamily="49" charset="0"/>
              <a:buChar char="o"/>
            </a:pP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More departure in queue </a:t>
            </a:r>
            <a:r>
              <a:rPr kumimoji="1" lang="zh-CN" altLang="en-US" sz="1800" dirty="0">
                <a:solidFill>
                  <a:schemeClr val="tx1"/>
                </a:solidFill>
                <a:latin typeface="Tahoma" panose="020B0604030504040204" pitchFamily="34" charset="0"/>
                <a:cs typeface="Tahoma" panose="020B0604030504040204" pitchFamily="34" charset="0"/>
              </a:rPr>
              <a:t> </a:t>
            </a:r>
            <a:r>
              <a:rPr kumimoji="1" lang="en-US" altLang="zh-CN" sz="1800" dirty="0">
                <a:solidFill>
                  <a:srgbClr val="FF0000"/>
                </a:solidFill>
                <a:latin typeface="Tahoma" panose="020B0604030504040204" pitchFamily="34" charset="0"/>
                <a:ea typeface="Tahoma" panose="020B0604030504040204" pitchFamily="34" charset="0"/>
                <a:cs typeface="Tahoma" panose="020B0604030504040204" pitchFamily="34" charset="0"/>
              </a:rPr>
              <a:t>(good for queue stability) </a:t>
            </a:r>
            <a:r>
              <a:rPr kumimoji="1" lang="zh-CN" altLang="en-US" sz="1800" dirty="0">
                <a:solidFill>
                  <a:schemeClr val="tx1"/>
                </a:solidFill>
                <a:latin typeface="Tahoma" panose="020B0604030504040204" pitchFamily="34" charset="0"/>
                <a:cs typeface="Tahoma" panose="020B0604030504040204" pitchFamily="34" charset="0"/>
              </a:rPr>
              <a:t>→</a:t>
            </a: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larger departure rate</a:t>
            </a:r>
            <a:r>
              <a:rPr kumimoji="1" lang="zh-CN" altLang="en-US" sz="1800" dirty="0">
                <a:solidFill>
                  <a:schemeClr val="tx1"/>
                </a:solidFill>
                <a:latin typeface="Tahoma" panose="020B0604030504040204" pitchFamily="34" charset="0"/>
                <a:cs typeface="Tahoma" panose="020B0604030504040204" pitchFamily="34" charset="0"/>
              </a:rPr>
              <a:t>→</a:t>
            </a: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larger cost (i.e. more power consumption)</a:t>
            </a:r>
          </a:p>
          <a:p>
            <a:pPr lvl="1">
              <a:lnSpc>
                <a:spcPct val="108000"/>
              </a:lnSpc>
              <a:spcBef>
                <a:spcPts val="0"/>
              </a:spcBef>
              <a:spcAft>
                <a:spcPts val="0"/>
              </a:spcAft>
            </a:pPr>
            <a:r>
              <a:rPr kumimoji="1" lang="zh-CN" altLang="en-US" sz="1800" dirty="0">
                <a:solidFill>
                  <a:schemeClr val="tx1"/>
                </a:solidFill>
                <a:latin typeface="Tahoma" panose="020B0604030504040204" pitchFamily="34" charset="0"/>
                <a:cs typeface="Tahoma" panose="020B0604030504040204" pitchFamily="34" charset="0"/>
              </a:rPr>
              <a:t>     →</a:t>
            </a: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increased penalty</a:t>
            </a:r>
          </a:p>
          <a:p>
            <a:pPr marL="800100" lvl="1" indent="-342900">
              <a:lnSpc>
                <a:spcPct val="108000"/>
              </a:lnSpc>
              <a:spcBef>
                <a:spcPts val="0"/>
              </a:spcBef>
              <a:spcAft>
                <a:spcPts val="0"/>
              </a:spcAft>
              <a:buFont typeface="Courier New" panose="02070309020205020404" pitchFamily="49" charset="0"/>
              <a:buChar char="o"/>
            </a:pP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Decrease penalty</a:t>
            </a:r>
            <a:r>
              <a:rPr kumimoji="1" lang="zh-CN" altLang="en-US" sz="1800" dirty="0">
                <a:solidFill>
                  <a:schemeClr val="tx1"/>
                </a:solidFill>
                <a:latin typeface="Tahoma" panose="020B0604030504040204" pitchFamily="34" charset="0"/>
                <a:cs typeface="Tahoma" panose="020B0604030504040204" pitchFamily="34" charset="0"/>
              </a:rPr>
              <a:t> →</a:t>
            </a: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smaller cost (less power consumption)</a:t>
            </a:r>
            <a:r>
              <a:rPr kumimoji="1" lang="zh-CN" altLang="en-US" sz="1800" dirty="0">
                <a:solidFill>
                  <a:schemeClr val="tx1"/>
                </a:solidFill>
                <a:latin typeface="Tahoma" panose="020B0604030504040204" pitchFamily="34" charset="0"/>
                <a:cs typeface="Tahoma" panose="020B0604030504040204" pitchFamily="34" charset="0"/>
              </a:rPr>
              <a:t> →</a:t>
            </a:r>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less departure in queue </a:t>
            </a:r>
            <a:r>
              <a:rPr kumimoji="1" lang="en-US" altLang="zh-CN" sz="1800" dirty="0">
                <a:solidFill>
                  <a:srgbClr val="FF0000"/>
                </a:solidFill>
                <a:latin typeface="Tahoma" panose="020B0604030504040204" pitchFamily="34" charset="0"/>
                <a:ea typeface="Tahoma" panose="020B0604030504040204" pitchFamily="34" charset="0"/>
                <a:cs typeface="Tahoma" panose="020B0604030504040204" pitchFamily="34" charset="0"/>
              </a:rPr>
              <a:t>(bad for queue stability)</a:t>
            </a:r>
            <a:endParaRPr kumimoji="1"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矩形 14"/>
          <p:cNvSpPr/>
          <p:nvPr/>
        </p:nvSpPr>
        <p:spPr>
          <a:xfrm>
            <a:off x="2675975" y="2598560"/>
            <a:ext cx="3752374" cy="307777"/>
          </a:xfrm>
          <a:prstGeom prst="rect">
            <a:avLst/>
          </a:prstGeom>
        </p:spPr>
        <p:txBody>
          <a:bodyPr wrap="none">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Fig.2 Design algorithm to control the backlog</a:t>
            </a:r>
          </a:p>
        </p:txBody>
      </p:sp>
      <p:sp>
        <p:nvSpPr>
          <p:cNvPr id="9" name="Text Placeholder 8">
            <a:extLst>
              <a:ext uri="{FF2B5EF4-FFF2-40B4-BE49-F238E27FC236}">
                <a16:creationId xmlns:a16="http://schemas.microsoft.com/office/drawing/2014/main" xmlns="" id="{33DC2804-68AC-4424-BC58-A61AABF181EF}"/>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38ED7BCD-4C6B-4D71-B269-69669A548556}"/>
              </a:ext>
            </a:extLst>
          </p:cNvPr>
          <p:cNvSpPr>
            <a:spLocks noGrp="1"/>
          </p:cNvSpPr>
          <p:nvPr>
            <p:ph type="sldNum" idx="10"/>
          </p:nvPr>
        </p:nvSpPr>
        <p:spPr/>
        <p:txBody>
          <a:bodyPr/>
          <a:lstStyle/>
          <a:p>
            <a:fld id="{3B62EEA0-407C-F845-9485-6BA8F1FD51F2}" type="slidenum">
              <a:rPr lang="en-US" altLang="zh-CN" smtClean="0"/>
              <a:pPr/>
              <a:t>14</a:t>
            </a:fld>
            <a:r>
              <a:rPr lang="en-US" altLang="zh-CN"/>
              <a:t>/44</a:t>
            </a:r>
            <a:endParaRPr lang="en-US" altLang="zh-CN" dirty="0"/>
          </a:p>
        </p:txBody>
      </p:sp>
    </p:spTree>
    <p:extLst>
      <p:ext uri="{BB962C8B-B14F-4D97-AF65-F5344CB8AC3E}">
        <p14:creationId xmlns:p14="http://schemas.microsoft.com/office/powerpoint/2010/main" val="18537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0" grpId="0" animBg="1"/>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50149" y="1549792"/>
            <a:ext cx="8272850" cy="369332"/>
          </a:xfrm>
          <a:prstGeom prst="rect">
            <a:avLst/>
          </a:prstGeom>
        </p:spPr>
        <p:txBody>
          <a:bodyPr wrap="square">
            <a:spAutoFit/>
          </a:bodyPr>
          <a:lstStyle/>
          <a:p>
            <a:pPr marL="285750" indent="-285750">
              <a:buFont typeface="Wingdings" panose="05000000000000000000" pitchFamily="2" charset="2"/>
              <a:buChar char="§"/>
            </a:pPr>
            <a:r>
              <a:rPr kumimoji="1"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Lyapunov</a:t>
            </a: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 Function:</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矩形 12"/>
              <p:cNvSpPr/>
              <p:nvPr/>
            </p:nvSpPr>
            <p:spPr>
              <a:xfrm>
                <a:off x="2887604" y="1334840"/>
                <a:ext cx="2162259"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0" i="1" smtClean="0">
                          <a:latin typeface="Cambria Math" panose="02040503050406030204" pitchFamily="18" charset="0"/>
                        </a:rPr>
                        <m:t>𝐿</m:t>
                      </m:r>
                      <m:d>
                        <m:dPr>
                          <m:ctrlPr>
                            <a:rPr kumimoji="1" lang="en-US" sz="1600" b="0" i="1" smtClean="0">
                              <a:latin typeface="Cambria Math" charset="0"/>
                            </a:rPr>
                          </m:ctrlPr>
                        </m:dPr>
                        <m:e>
                          <m:r>
                            <a:rPr kumimoji="1" lang="en-US" sz="1600" b="0" i="1" smtClean="0">
                              <a:latin typeface="Cambria Math" panose="02040503050406030204" pitchFamily="18" charset="0"/>
                            </a:rPr>
                            <m:t>𝑄</m:t>
                          </m:r>
                          <m:d>
                            <m:dPr>
                              <m:ctrlPr>
                                <a:rPr kumimoji="1" lang="en-US" sz="1600" b="0" i="1" smtClean="0">
                                  <a:latin typeface="Cambria Math" charset="0"/>
                                </a:rPr>
                              </m:ctrlPr>
                            </m:dPr>
                            <m:e>
                              <m:r>
                                <a:rPr kumimoji="1" lang="en-US" sz="1600" b="0" i="1" smtClean="0">
                                  <a:latin typeface="Cambria Math" panose="02040503050406030204" pitchFamily="18" charset="0"/>
                                </a:rPr>
                                <m:t>𝑡</m:t>
                              </m:r>
                            </m:e>
                          </m:d>
                        </m:e>
                      </m:d>
                      <m:r>
                        <a:rPr kumimoji="1" lang="en-US" sz="1600" b="0" i="1" smtClean="0">
                          <a:latin typeface="Cambria Math" panose="02040503050406030204" pitchFamily="18" charset="0"/>
                        </a:rPr>
                        <m:t>=</m:t>
                      </m:r>
                      <m:f>
                        <m:fPr>
                          <m:ctrlPr>
                            <a:rPr kumimoji="1" lang="en-US" sz="1600" b="0" i="1" smtClean="0">
                              <a:latin typeface="Cambria Math" charset="0"/>
                            </a:rPr>
                          </m:ctrlPr>
                        </m:fPr>
                        <m:num>
                          <m:r>
                            <a:rPr kumimoji="1" lang="en-US" sz="1600" b="0" i="1" smtClean="0">
                              <a:latin typeface="Cambria Math" panose="02040503050406030204" pitchFamily="18" charset="0"/>
                            </a:rPr>
                            <m:t>1</m:t>
                          </m:r>
                        </m:num>
                        <m:den>
                          <m:r>
                            <a:rPr kumimoji="1" lang="en-US" sz="1600" b="0" i="1" smtClean="0">
                              <a:latin typeface="Cambria Math" panose="02040503050406030204" pitchFamily="18" charset="0"/>
                            </a:rPr>
                            <m:t>2</m:t>
                          </m:r>
                        </m:den>
                      </m:f>
                      <m:nary>
                        <m:naryPr>
                          <m:chr m:val="∑"/>
                          <m:ctrlPr>
                            <a:rPr kumimoji="1" lang="en-US" sz="1600" i="1">
                              <a:latin typeface="Cambria Math" charset="0"/>
                            </a:rPr>
                          </m:ctrlPr>
                        </m:naryPr>
                        <m:sub>
                          <m:r>
                            <m:rPr>
                              <m:brk m:alnAt="23"/>
                            </m:rPr>
                            <a:rPr kumimoji="1" lang="en-US" sz="1600" i="1">
                              <a:latin typeface="Cambria Math" panose="02040503050406030204" pitchFamily="18" charset="0"/>
                            </a:rPr>
                            <m:t>𝑖</m:t>
                          </m:r>
                          <m:r>
                            <a:rPr kumimoji="1" lang="en-US" sz="1600" i="1">
                              <a:latin typeface="Cambria Math" panose="02040503050406030204" pitchFamily="18" charset="0"/>
                            </a:rPr>
                            <m:t>=1</m:t>
                          </m:r>
                        </m:sub>
                        <m:sup>
                          <m:r>
                            <a:rPr kumimoji="1" lang="en-US" sz="1600" i="1">
                              <a:latin typeface="Cambria Math" panose="02040503050406030204" pitchFamily="18" charset="0"/>
                            </a:rPr>
                            <m:t>𝑁</m:t>
                          </m:r>
                        </m:sup>
                        <m:e>
                          <m:sSubSup>
                            <m:sSubSupPr>
                              <m:ctrlPr>
                                <a:rPr kumimoji="1" lang="en-US" sz="1600" i="1" smtClean="0">
                                  <a:latin typeface="Cambria Math" charset="0"/>
                                </a:rPr>
                              </m:ctrlPr>
                            </m:sSubSupPr>
                            <m:e>
                              <m:r>
                                <a:rPr kumimoji="1" lang="en-US" sz="1600" b="0" i="1" smtClean="0">
                                  <a:latin typeface="Cambria Math" panose="02040503050406030204" pitchFamily="18" charset="0"/>
                                </a:rPr>
                                <m:t>𝑄</m:t>
                              </m:r>
                            </m:e>
                            <m:sub>
                              <m:r>
                                <a:rPr kumimoji="1" lang="en-US" sz="1600" b="0" i="1" smtClean="0">
                                  <a:latin typeface="Cambria Math" panose="02040503050406030204" pitchFamily="18" charset="0"/>
                                </a:rPr>
                                <m:t>𝑖</m:t>
                              </m:r>
                            </m:sub>
                            <m:sup>
                              <m:r>
                                <a:rPr kumimoji="1" lang="en-US" sz="1600" b="0" i="1" smtClean="0">
                                  <a:latin typeface="Cambria Math" panose="02040503050406030204" pitchFamily="18" charset="0"/>
                                </a:rPr>
                                <m:t>2</m:t>
                              </m:r>
                            </m:sup>
                          </m:sSubSup>
                          <m:d>
                            <m:dPr>
                              <m:ctrlPr>
                                <a:rPr kumimoji="1" lang="en-US" sz="1600" i="1" smtClean="0">
                                  <a:latin typeface="Cambria Math" charset="0"/>
                                </a:rPr>
                              </m:ctrlPr>
                            </m:dPr>
                            <m:e>
                              <m:r>
                                <a:rPr kumimoji="1" lang="en-US" sz="1600" b="0" i="1" smtClean="0">
                                  <a:latin typeface="Cambria Math" panose="02040503050406030204" pitchFamily="18" charset="0"/>
                                </a:rPr>
                                <m:t>𝑡</m:t>
                              </m:r>
                            </m:e>
                          </m:d>
                        </m:e>
                      </m:nary>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887604" y="1334840"/>
                <a:ext cx="2162259" cy="784638"/>
              </a:xfrm>
              <a:prstGeom prst="rect">
                <a:avLst/>
              </a:prstGeom>
              <a:blipFill>
                <a:blip r:embed="rId3"/>
                <a:stretch>
                  <a:fillRect/>
                </a:stretch>
              </a:blipFill>
            </p:spPr>
            <p:txBody>
              <a:bodyPr/>
              <a:lstStyle/>
              <a:p>
                <a:r>
                  <a:rPr lang="en-US">
                    <a:noFill/>
                  </a:rPr>
                  <a:t> </a:t>
                </a:r>
              </a:p>
            </p:txBody>
          </p:sp>
        </mc:Fallback>
      </mc:AlternateContent>
      <p:sp>
        <p:nvSpPr>
          <p:cNvPr id="25" name="矩形 24"/>
          <p:cNvSpPr/>
          <p:nvPr/>
        </p:nvSpPr>
        <p:spPr>
          <a:xfrm>
            <a:off x="350149" y="2197895"/>
            <a:ext cx="8272850" cy="369332"/>
          </a:xfrm>
          <a:prstGeom prst="rect">
            <a:avLst/>
          </a:prstGeom>
        </p:spPr>
        <p:txBody>
          <a:bodyPr wrap="square">
            <a:spAutoFit/>
          </a:bodyPr>
          <a:lstStyle/>
          <a:p>
            <a:pPr marL="285750" indent="-285750">
              <a:buFont typeface="Wingdings" panose="05000000000000000000" pitchFamily="2" charset="2"/>
              <a:buChar char="§"/>
            </a:pPr>
            <a:r>
              <a:rPr kumimoji="1"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Lyapunov</a:t>
            </a: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 Drift:</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9" name="矩形 8"/>
          <p:cNvSpPr/>
          <p:nvPr/>
        </p:nvSpPr>
        <p:spPr>
          <a:xfrm>
            <a:off x="350149" y="2876513"/>
            <a:ext cx="8535609" cy="1623038"/>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p:cNvSpPr txBox="1"/>
          <p:nvPr/>
        </p:nvSpPr>
        <p:spPr>
          <a:xfrm>
            <a:off x="152400" y="1086097"/>
            <a:ext cx="1710725"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Details</a:t>
            </a:r>
            <a:endParaRPr kumimoji="1" lang="zh-CN" altLang="en-US" sz="2400" b="1" dirty="0">
              <a:latin typeface="Tahoma" panose="020B0604030504040204" pitchFamily="34" charset="0"/>
              <a:ea typeface="Microsoft YaHei" charset="-122"/>
              <a:cs typeface="Tahoma" panose="020B0604030504040204" pitchFamily="34" charset="0"/>
            </a:endParaRPr>
          </a:p>
        </p:txBody>
      </p:sp>
      <mc:AlternateContent xmlns:mc="http://schemas.openxmlformats.org/markup-compatibility/2006" xmlns:a14="http://schemas.microsoft.com/office/drawing/2010/main">
        <mc:Choice Requires="a14">
          <p:sp>
            <p:nvSpPr>
              <p:cNvPr id="17" name="矩形 16"/>
              <p:cNvSpPr/>
              <p:nvPr/>
            </p:nvSpPr>
            <p:spPr>
              <a:xfrm>
                <a:off x="350149" y="2876513"/>
                <a:ext cx="8272850" cy="669992"/>
              </a:xfrm>
              <a:prstGeom prst="rect">
                <a:avLst/>
              </a:prstGeom>
            </p:spPr>
            <p:txBody>
              <a:bodyPr wrap="square">
                <a:spAutoFit/>
              </a:bodyPr>
              <a:lstStyle/>
              <a:p>
                <a:pPr marL="285750" indent="-285750">
                  <a:buFont typeface="Wingdings" panose="05000000000000000000" pitchFamily="2" charset="2"/>
                  <a:buChar char="Ø"/>
                </a:pPr>
                <a:r>
                  <a:rPr kumimoji="1" lang="en-US" altLang="zh-CN" sz="1800" b="1" dirty="0">
                    <a:solidFill>
                      <a:schemeClr val="tx1"/>
                    </a:solidFill>
                    <a:latin typeface="Tahoma" panose="020B0604030504040204" pitchFamily="34" charset="0"/>
                    <a:ea typeface="Tahoma" panose="020B0604030504040204" pitchFamily="34" charset="0"/>
                    <a:cs typeface="Tahoma" panose="020B0604030504040204" pitchFamily="34" charset="0"/>
                  </a:rPr>
                  <a:t>Tackle the time average constraint </a:t>
                </a:r>
                <a14:m>
                  <m:oMath xmlns:m="http://schemas.openxmlformats.org/officeDocument/2006/math">
                    <m:acc>
                      <m:accPr>
                        <m:chr m:val="̅"/>
                        <m:ctrlPr>
                          <a:rPr kumimoji="1" lang="en-US" sz="1800" i="1">
                            <a:latin typeface="Cambria Math" charset="0"/>
                          </a:rPr>
                        </m:ctrlPr>
                      </m:accPr>
                      <m:e>
                        <m:sSub>
                          <m:sSubPr>
                            <m:ctrlPr>
                              <a:rPr kumimoji="1" lang="en-US" sz="1800" i="1">
                                <a:latin typeface="Cambria Math" charset="0"/>
                              </a:rPr>
                            </m:ctrlPr>
                          </m:sSubPr>
                          <m:e>
                            <m:r>
                              <a:rPr kumimoji="1" lang="en-US" sz="1800" i="1">
                                <a:latin typeface="Cambria Math" panose="02040503050406030204" pitchFamily="18" charset="0"/>
                              </a:rPr>
                              <m:t>𝑔</m:t>
                            </m:r>
                          </m:e>
                          <m:sub>
                            <m:r>
                              <a:rPr kumimoji="1" lang="en-US" sz="1800" i="1">
                                <a:latin typeface="Cambria Math" panose="02040503050406030204" pitchFamily="18" charset="0"/>
                              </a:rPr>
                              <m:t>𝑚</m:t>
                            </m:r>
                          </m:sub>
                        </m:sSub>
                      </m:e>
                    </m:acc>
                    <m:r>
                      <a:rPr kumimoji="1" lang="en-US" sz="1800" i="1">
                        <a:latin typeface="Cambria Math" panose="02040503050406030204" pitchFamily="18" charset="0"/>
                        <a:ea typeface="Cambria Math" panose="02040503050406030204" pitchFamily="18" charset="0"/>
                      </a:rPr>
                      <m:t>≤0,∀</m:t>
                    </m:r>
                    <m:r>
                      <a:rPr kumimoji="1" lang="en-US" sz="1800" i="1">
                        <a:latin typeface="Cambria Math" panose="02040503050406030204" pitchFamily="18" charset="0"/>
                        <a:ea typeface="Cambria Math" panose="02040503050406030204" pitchFamily="18" charset="0"/>
                      </a:rPr>
                      <m:t>𝑚</m:t>
                    </m:r>
                    <m:r>
                      <a:rPr kumimoji="1" lang="en-US" sz="1800" i="1">
                        <a:latin typeface="Cambria Math" panose="02040503050406030204" pitchFamily="18" charset="0"/>
                        <a:ea typeface="Cambria Math" panose="02040503050406030204" pitchFamily="18" charset="0"/>
                      </a:rPr>
                      <m:t>∈</m:t>
                    </m:r>
                    <m:d>
                      <m:dPr>
                        <m:begChr m:val="{"/>
                        <m:endChr m:val="}"/>
                        <m:ctrlPr>
                          <a:rPr kumimoji="1" lang="en-US" sz="1800" i="1">
                            <a:latin typeface="Cambria Math" charset="0"/>
                            <a:ea typeface="Cambria Math" panose="02040503050406030204" pitchFamily="18" charset="0"/>
                          </a:rPr>
                        </m:ctrlPr>
                      </m:dPr>
                      <m:e>
                        <m:r>
                          <a:rPr kumimoji="1" lang="en-US" sz="1800" i="1">
                            <a:latin typeface="Cambria Math" panose="02040503050406030204" pitchFamily="18" charset="0"/>
                            <a:ea typeface="Cambria Math" panose="02040503050406030204" pitchFamily="18" charset="0"/>
                          </a:rPr>
                          <m:t>1,2,…,</m:t>
                        </m:r>
                        <m:r>
                          <a:rPr kumimoji="1" lang="en-US" sz="1800" i="1">
                            <a:latin typeface="Cambria Math" panose="02040503050406030204" pitchFamily="18" charset="0"/>
                            <a:ea typeface="Cambria Math" panose="02040503050406030204" pitchFamily="18" charset="0"/>
                          </a:rPr>
                          <m:t>𝑀</m:t>
                        </m:r>
                      </m:e>
                    </m:d>
                  </m:oMath>
                </a14:m>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 : introducing the virtual queues</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350149" y="2876513"/>
                <a:ext cx="8272850" cy="669992"/>
              </a:xfrm>
              <a:prstGeom prst="rect">
                <a:avLst/>
              </a:prstGeom>
              <a:blipFill>
                <a:blip r:embed="rId4"/>
                <a:stretch>
                  <a:fillRect l="-442" t="-545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904009" y="3496677"/>
                <a:ext cx="571499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𝑚</m:t>
                          </m:r>
                        </m:sub>
                      </m:sSub>
                      <m:r>
                        <a:rPr lang="en-US" sz="1800">
                          <a:latin typeface="Cambria Math" panose="02040503050406030204" pitchFamily="18" charset="0"/>
                        </a:rPr>
                        <m:t>(</m:t>
                      </m:r>
                      <m:r>
                        <a:rPr lang="en-US" sz="1800" i="1">
                          <a:latin typeface="Cambria Math" panose="02040503050406030204" pitchFamily="18" charset="0"/>
                        </a:rPr>
                        <m:t>𝑡</m:t>
                      </m:r>
                      <m:r>
                        <a:rPr lang="en-US" sz="1800">
                          <a:latin typeface="Cambria Math" panose="02040503050406030204" pitchFamily="18" charset="0"/>
                        </a:rPr>
                        <m:t>+1)=</m:t>
                      </m:r>
                      <m:r>
                        <a:rPr lang="en-US" sz="1800" i="1">
                          <a:latin typeface="Cambria Math" panose="02040503050406030204" pitchFamily="18" charset="0"/>
                        </a:rPr>
                        <m:t>𝑚𝑎𝑥</m:t>
                      </m:r>
                      <m:d>
                        <m:dPr>
                          <m:begChr m:val="{"/>
                          <m:endChr m:val="}"/>
                          <m:ctrlPr>
                            <a:rPr lang="en-US" sz="1800" i="1">
                              <a:latin typeface="Cambria Math" charset="0"/>
                            </a:rPr>
                          </m:ctrlPr>
                        </m:dPr>
                        <m:e>
                          <m:sSub>
                            <m:sSubPr>
                              <m:ctrlPr>
                                <a:rPr lang="en-US" sz="1800" i="1">
                                  <a:latin typeface="Cambria Math"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𝑚</m:t>
                              </m:r>
                            </m:sub>
                          </m:sSub>
                          <m:r>
                            <a:rPr lang="en-US" sz="1800">
                              <a:latin typeface="Cambria Math" panose="02040503050406030204" pitchFamily="18" charset="0"/>
                            </a:rPr>
                            <m:t>(</m:t>
                          </m:r>
                          <m:r>
                            <a:rPr lang="en-US" sz="1800" i="1">
                              <a:latin typeface="Cambria Math" panose="02040503050406030204" pitchFamily="18" charset="0"/>
                            </a:rPr>
                            <m:t>𝑡</m:t>
                          </m:r>
                          <m:r>
                            <a:rPr lang="en-US" sz="1800">
                              <a:latin typeface="Cambria Math" panose="02040503050406030204" pitchFamily="18" charset="0"/>
                            </a:rPr>
                            <m:t>),0</m:t>
                          </m:r>
                        </m:e>
                      </m:d>
                      <m:r>
                        <a:rPr lang="en-US" sz="1800">
                          <a:latin typeface="Cambria Math" panose="02040503050406030204" pitchFamily="18" charset="0"/>
                        </a:rPr>
                        <m:t>+</m:t>
                      </m:r>
                      <m:sSub>
                        <m:sSubPr>
                          <m:ctrlPr>
                            <a:rPr lang="en-US" sz="1800" i="1">
                              <a:latin typeface="Cambria Math" charset="0"/>
                            </a:rPr>
                          </m:ctrlPr>
                        </m:sSubPr>
                        <m:e>
                          <m:r>
                            <a:rPr lang="en-US" sz="1800" b="0" i="1" smtClean="0">
                              <a:latin typeface="Cambria Math" panose="02040503050406030204" pitchFamily="18" charset="0"/>
                            </a:rPr>
                            <m:t>𝑔</m:t>
                          </m:r>
                        </m:e>
                        <m:sub>
                          <m:r>
                            <a:rPr lang="en-US" sz="1800" b="0" i="1" smtClean="0">
                              <a:latin typeface="Cambria Math" panose="02040503050406030204" pitchFamily="18" charset="0"/>
                            </a:rPr>
                            <m:t>𝑚</m:t>
                          </m:r>
                        </m:sub>
                      </m:sSub>
                      <m:r>
                        <a:rPr lang="en-US" sz="1800">
                          <a:latin typeface="Cambria Math" panose="02040503050406030204" pitchFamily="18" charset="0"/>
                        </a:rPr>
                        <m:t>(</m:t>
                      </m:r>
                      <m:r>
                        <a:rPr lang="en-US" sz="1800" i="1">
                          <a:latin typeface="Cambria Math" panose="02040503050406030204" pitchFamily="18" charset="0"/>
                        </a:rPr>
                        <m:t>𝑡</m:t>
                      </m:r>
                      <m:r>
                        <a:rPr lang="en-US" sz="1800">
                          <a:latin typeface="Cambria Math" panose="02040503050406030204" pitchFamily="18" charset="0"/>
                        </a:rPr>
                        <m:t>),∀</m:t>
                      </m:r>
                      <m:r>
                        <a:rPr lang="en-US" sz="1800" b="0" i="1" smtClean="0">
                          <a:latin typeface="Cambria Math" panose="02040503050406030204" pitchFamily="18" charset="0"/>
                        </a:rPr>
                        <m:t>𝑚</m:t>
                      </m:r>
                      <m:r>
                        <a:rPr lang="en-US" sz="1800">
                          <a:latin typeface="Cambria Math" panose="02040503050406030204" pitchFamily="18" charset="0"/>
                        </a:rPr>
                        <m:t>∈</m:t>
                      </m:r>
                      <m:d>
                        <m:dPr>
                          <m:begChr m:val="{"/>
                          <m:endChr m:val="}"/>
                          <m:ctrlPr>
                            <a:rPr lang="en-US" sz="1800" i="1">
                              <a:latin typeface="Cambria Math" charset="0"/>
                            </a:rPr>
                          </m:ctrlPr>
                        </m:dPr>
                        <m:e>
                          <m:r>
                            <a:rPr lang="en-US" sz="1800">
                              <a:latin typeface="Cambria Math" panose="02040503050406030204" pitchFamily="18" charset="0"/>
                            </a:rPr>
                            <m:t>1,2,</m:t>
                          </m:r>
                          <m:r>
                            <a:rPr lang="en-US" sz="1800" i="1" smtClean="0">
                              <a:latin typeface="Cambria Math" panose="02040503050406030204" pitchFamily="18" charset="0"/>
                            </a:rPr>
                            <m:t>…</m:t>
                          </m:r>
                          <m:r>
                            <a:rPr lang="en-US" sz="1800" i="1" smtClean="0">
                              <a:latin typeface="Cambria Math" panose="02040503050406030204" pitchFamily="18" charset="0"/>
                            </a:rPr>
                            <m:t>𝑀</m:t>
                          </m:r>
                        </m:e>
                      </m:d>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1904009" y="3496677"/>
                <a:ext cx="5714995" cy="369332"/>
              </a:xfrm>
              <a:prstGeom prst="rect">
                <a:avLst/>
              </a:prstGeom>
              <a:blipFill>
                <a:blip r:embed="rId5"/>
                <a:stretch>
                  <a:fillRect b="-16667"/>
                </a:stretch>
              </a:blipFill>
            </p:spPr>
            <p:txBody>
              <a:bodyPr/>
              <a:lstStyle/>
              <a:p>
                <a:r>
                  <a:rPr lang="en-US">
                    <a:noFill/>
                  </a:rPr>
                  <a:t> </a:t>
                </a:r>
              </a:p>
            </p:txBody>
          </p:sp>
        </mc:Fallback>
      </mc:AlternateContent>
      <p:sp>
        <p:nvSpPr>
          <p:cNvPr id="29" name="矩形 28"/>
          <p:cNvSpPr/>
          <p:nvPr/>
        </p:nvSpPr>
        <p:spPr>
          <a:xfrm>
            <a:off x="331099" y="4871814"/>
            <a:ext cx="8272850" cy="369332"/>
          </a:xfrm>
          <a:prstGeom prst="rect">
            <a:avLst/>
          </a:prstGeom>
        </p:spPr>
        <p:txBody>
          <a:bodyPr wrap="square">
            <a:spAutoFit/>
          </a:bodyPr>
          <a:lstStyle/>
          <a:p>
            <a:pPr marL="285750" indent="-285750">
              <a:buFont typeface="Wingdings" panose="05000000000000000000" pitchFamily="2" charset="2"/>
              <a:buChar char="§"/>
            </a:pPr>
            <a:r>
              <a:rPr kumimoji="1"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Lyapunov</a:t>
            </a: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 Function:</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矩形 3"/>
              <p:cNvSpPr/>
              <p:nvPr/>
            </p:nvSpPr>
            <p:spPr>
              <a:xfrm>
                <a:off x="609600" y="3893844"/>
                <a:ext cx="9060625" cy="584775"/>
              </a:xfrm>
              <a:prstGeom prst="rect">
                <a:avLst/>
              </a:prstGeom>
            </p:spPr>
            <p:txBody>
              <a:bodyPr wrap="square">
                <a:spAutoFit/>
              </a:bodyPr>
              <a:lstStyle/>
              <a:p>
                <a:pPr marL="285750" indent="-285750">
                  <a:buFontTx/>
                  <a:buChar char="*"/>
                </a:pPr>
                <a:r>
                  <a:rPr lang="zh-CN" altLang="en-US" sz="1600" dirty="0">
                    <a:latin typeface="Tahoma" panose="020B0604030504040204" pitchFamily="34" charset="0"/>
                    <a:ea typeface="Tahoma" panose="020B0604030504040204" pitchFamily="34" charset="0"/>
                    <a:cs typeface="Tahoma" panose="020B0604030504040204" pitchFamily="34" charset="0"/>
                  </a:rPr>
                  <a:t>“</a:t>
                </a:r>
                <a:r>
                  <a:rPr lang="en-US" altLang="zh-CN" sz="1600" dirty="0">
                    <a:latin typeface="Tahoma" panose="020B0604030504040204" pitchFamily="34" charset="0"/>
                    <a:ea typeface="Tahoma" panose="020B0604030504040204" pitchFamily="34" charset="0"/>
                    <a:cs typeface="Tahoma" panose="020B0604030504040204" pitchFamily="34" charset="0"/>
                  </a:rPr>
                  <a:t>Virtual</a:t>
                </a:r>
                <a:r>
                  <a:rPr lang="zh-CN" altLang="en-US" sz="1600" dirty="0">
                    <a:latin typeface="Tahoma" panose="020B0604030504040204" pitchFamily="34" charset="0"/>
                    <a:ea typeface="Tahoma" panose="020B0604030504040204" pitchFamily="34" charset="0"/>
                    <a:cs typeface="Tahoma" panose="020B0604030504040204" pitchFamily="34" charset="0"/>
                  </a:rPr>
                  <a:t>” </a:t>
                </a:r>
                <a:r>
                  <a:rPr lang="en-US" altLang="zh-CN" sz="1600" dirty="0">
                    <a:latin typeface="Tahoma" panose="020B0604030504040204" pitchFamily="34" charset="0"/>
                    <a:ea typeface="Tahoma" panose="020B0604030504040204" pitchFamily="34" charset="0"/>
                    <a:cs typeface="Tahoma" panose="020B0604030504040204" pitchFamily="34" charset="0"/>
                  </a:rPr>
                  <a:t>means </a:t>
                </a:r>
                <a14:m>
                  <m:oMath xmlns:m="http://schemas.openxmlformats.org/officeDocument/2006/math">
                    <m:sSub>
                      <m:sSubPr>
                        <m:ctrlPr>
                          <a:rPr lang="en-US" sz="1600" i="1">
                            <a:latin typeface="Cambria Math" charset="0"/>
                          </a:rPr>
                        </m:ctrlPr>
                      </m:sSubPr>
                      <m:e>
                        <m:r>
                          <a:rPr lang="en-US" sz="1600" i="1">
                            <a:latin typeface="Cambria Math" panose="02040503050406030204" pitchFamily="18" charset="0"/>
                          </a:rPr>
                          <m:t>𝑍</m:t>
                        </m:r>
                      </m:e>
                      <m:sub>
                        <m:r>
                          <a:rPr lang="en-US" sz="1600" i="1">
                            <a:latin typeface="Cambria Math" panose="02040503050406030204" pitchFamily="18" charset="0"/>
                          </a:rPr>
                          <m:t>𝑚</m:t>
                        </m:r>
                      </m:sub>
                    </m:sSub>
                    <m:r>
                      <a:rPr lang="en-US" sz="1600">
                        <a:latin typeface="Cambria Math" panose="02040503050406030204" pitchFamily="18" charset="0"/>
                      </a:rPr>
                      <m:t>(</m:t>
                    </m:r>
                    <m:r>
                      <a:rPr lang="en-US" sz="1600" i="1">
                        <a:latin typeface="Cambria Math" panose="02040503050406030204" pitchFamily="18" charset="0"/>
                      </a:rPr>
                      <m:t>𝑡</m:t>
                    </m:r>
                    <m:r>
                      <a:rPr lang="en-US" sz="1600">
                        <a:latin typeface="Cambria Math" panose="02040503050406030204" pitchFamily="18" charset="0"/>
                      </a:rPr>
                      <m:t>)</m:t>
                    </m:r>
                  </m:oMath>
                </a14:m>
                <a:r>
                  <a:rPr lang="en-US" altLang="ko-KR" sz="1600" dirty="0">
                    <a:latin typeface="Tahoma" panose="020B0604030504040204" pitchFamily="34" charset="0"/>
                    <a:ea typeface="Tahoma" panose="020B0604030504040204" pitchFamily="34" charset="0"/>
                    <a:cs typeface="Tahoma" panose="020B0604030504040204" pitchFamily="34" charset="0"/>
                  </a:rPr>
                  <a:t> does not represent a real data backlog</a:t>
                </a:r>
              </a:p>
              <a:p>
                <a:pPr marL="285750" indent="-285750">
                  <a:buFontTx/>
                  <a:buChar char="*"/>
                </a:pPr>
                <a:r>
                  <a:rPr lang="en-US" altLang="ko-KR" sz="1600" dirty="0">
                    <a:latin typeface="Tahoma" panose="020B0604030504040204" pitchFamily="34" charset="0"/>
                    <a:ea typeface="Tahoma" panose="020B0604030504040204" pitchFamily="34" charset="0"/>
                    <a:cs typeface="Tahoma" panose="020B0604030504040204" pitchFamily="34" charset="0"/>
                  </a:rPr>
                  <a:t>A way to turn the time average inequality constraint into a pure queue stability problem</a:t>
                </a:r>
              </a:p>
            </p:txBody>
          </p:sp>
        </mc:Choice>
        <mc:Fallback xmlns="">
          <p:sp>
            <p:nvSpPr>
              <p:cNvPr id="4" name="矩形 3"/>
              <p:cNvSpPr>
                <a:spLocks noRot="1" noChangeAspect="1" noMove="1" noResize="1" noEditPoints="1" noAdjustHandles="1" noChangeArrowheads="1" noChangeShapeType="1" noTextEdit="1"/>
              </p:cNvSpPr>
              <p:nvPr/>
            </p:nvSpPr>
            <p:spPr>
              <a:xfrm>
                <a:off x="609600" y="3893844"/>
                <a:ext cx="9060625" cy="584775"/>
              </a:xfrm>
              <a:prstGeom prst="rect">
                <a:avLst/>
              </a:prstGeom>
              <a:blipFill>
                <a:blip r:embed="rId6"/>
                <a:stretch>
                  <a:fillRect l="-336" t="-312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矩形 31"/>
              <p:cNvSpPr/>
              <p:nvPr/>
            </p:nvSpPr>
            <p:spPr>
              <a:xfrm>
                <a:off x="2852170" y="4652868"/>
                <a:ext cx="3439660"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0" i="1" smtClean="0">
                          <a:latin typeface="Cambria Math" panose="02040503050406030204" pitchFamily="18" charset="0"/>
                        </a:rPr>
                        <m:t>𝐿</m:t>
                      </m:r>
                      <m:d>
                        <m:dPr>
                          <m:ctrlPr>
                            <a:rPr kumimoji="1" lang="en-US" sz="1600" b="0" i="1" smtClean="0">
                              <a:latin typeface="Cambria Math" charset="0"/>
                            </a:rPr>
                          </m:ctrlPr>
                        </m:dPr>
                        <m:e>
                          <m:r>
                            <m:rPr>
                              <m:sty m:val="p"/>
                            </m:rPr>
                            <a:rPr kumimoji="1" lang="el-GR" sz="1600" b="0" i="1" smtClean="0">
                              <a:latin typeface="Cambria Math" panose="02040503050406030204" pitchFamily="18" charset="0"/>
                            </a:rPr>
                            <m:t>Θ</m:t>
                          </m:r>
                          <m:d>
                            <m:dPr>
                              <m:ctrlPr>
                                <a:rPr kumimoji="1" lang="en-US" sz="1600" b="0" i="1" smtClean="0">
                                  <a:latin typeface="Cambria Math" charset="0"/>
                                </a:rPr>
                              </m:ctrlPr>
                            </m:dPr>
                            <m:e>
                              <m:r>
                                <a:rPr kumimoji="1" lang="en-US" sz="1600" b="0" i="1" smtClean="0">
                                  <a:latin typeface="Cambria Math" panose="02040503050406030204" pitchFamily="18" charset="0"/>
                                </a:rPr>
                                <m:t>𝑡</m:t>
                              </m:r>
                            </m:e>
                          </m:d>
                        </m:e>
                      </m:d>
                      <m:r>
                        <a:rPr kumimoji="1" lang="en-US" sz="1600" b="0" i="1" smtClean="0">
                          <a:latin typeface="Cambria Math" panose="02040503050406030204" pitchFamily="18" charset="0"/>
                        </a:rPr>
                        <m:t>=</m:t>
                      </m:r>
                      <m:f>
                        <m:fPr>
                          <m:ctrlPr>
                            <a:rPr kumimoji="1" lang="en-US" sz="1600" b="0" i="1" smtClean="0">
                              <a:latin typeface="Cambria Math" charset="0"/>
                            </a:rPr>
                          </m:ctrlPr>
                        </m:fPr>
                        <m:num>
                          <m:r>
                            <a:rPr kumimoji="1" lang="en-US" sz="1600" b="0" i="1" smtClean="0">
                              <a:latin typeface="Cambria Math" panose="02040503050406030204" pitchFamily="18" charset="0"/>
                            </a:rPr>
                            <m:t>1</m:t>
                          </m:r>
                        </m:num>
                        <m:den>
                          <m:r>
                            <a:rPr kumimoji="1" lang="en-US" sz="1600" b="0" i="1" smtClean="0">
                              <a:latin typeface="Cambria Math" panose="02040503050406030204" pitchFamily="18" charset="0"/>
                            </a:rPr>
                            <m:t>2</m:t>
                          </m:r>
                        </m:den>
                      </m:f>
                      <m:nary>
                        <m:naryPr>
                          <m:chr m:val="∑"/>
                          <m:ctrlPr>
                            <a:rPr kumimoji="1" lang="en-US" sz="1600" i="1">
                              <a:latin typeface="Cambria Math" charset="0"/>
                            </a:rPr>
                          </m:ctrlPr>
                        </m:naryPr>
                        <m:sub>
                          <m:r>
                            <m:rPr>
                              <m:brk m:alnAt="23"/>
                            </m:rPr>
                            <a:rPr kumimoji="1" lang="en-US" sz="1600" i="1">
                              <a:latin typeface="Cambria Math" panose="02040503050406030204" pitchFamily="18" charset="0"/>
                            </a:rPr>
                            <m:t>𝑖</m:t>
                          </m:r>
                          <m:r>
                            <a:rPr kumimoji="1" lang="en-US" sz="1600" i="1">
                              <a:latin typeface="Cambria Math" panose="02040503050406030204" pitchFamily="18" charset="0"/>
                            </a:rPr>
                            <m:t>=1</m:t>
                          </m:r>
                        </m:sub>
                        <m:sup>
                          <m:r>
                            <a:rPr kumimoji="1" lang="en-US" sz="1600" i="1">
                              <a:latin typeface="Cambria Math" panose="02040503050406030204" pitchFamily="18" charset="0"/>
                            </a:rPr>
                            <m:t>𝑁</m:t>
                          </m:r>
                        </m:sup>
                        <m:e>
                          <m:sSubSup>
                            <m:sSubSupPr>
                              <m:ctrlPr>
                                <a:rPr kumimoji="1" lang="en-US" sz="1600" i="1" smtClean="0">
                                  <a:latin typeface="Cambria Math" charset="0"/>
                                </a:rPr>
                              </m:ctrlPr>
                            </m:sSubSupPr>
                            <m:e>
                              <m:r>
                                <a:rPr kumimoji="1" lang="en-US" sz="1600" b="0" i="1" smtClean="0">
                                  <a:latin typeface="Cambria Math" panose="02040503050406030204" pitchFamily="18" charset="0"/>
                                </a:rPr>
                                <m:t>𝑄</m:t>
                              </m:r>
                            </m:e>
                            <m:sub>
                              <m:r>
                                <a:rPr kumimoji="1" lang="en-US" sz="1600" b="0" i="1" smtClean="0">
                                  <a:latin typeface="Cambria Math" panose="02040503050406030204" pitchFamily="18" charset="0"/>
                                </a:rPr>
                                <m:t>𝑖</m:t>
                              </m:r>
                            </m:sub>
                            <m:sup>
                              <m:r>
                                <a:rPr kumimoji="1" lang="en-US" sz="1600" b="0" i="1" smtClean="0">
                                  <a:latin typeface="Cambria Math" panose="02040503050406030204" pitchFamily="18" charset="0"/>
                                </a:rPr>
                                <m:t>2</m:t>
                              </m:r>
                            </m:sup>
                          </m:sSubSup>
                          <m:d>
                            <m:dPr>
                              <m:ctrlPr>
                                <a:rPr kumimoji="1" lang="en-US" sz="1600" i="1" smtClean="0">
                                  <a:latin typeface="Cambria Math" charset="0"/>
                                </a:rPr>
                              </m:ctrlPr>
                            </m:dPr>
                            <m:e>
                              <m:r>
                                <a:rPr kumimoji="1" lang="en-US" sz="1600" b="0" i="1" smtClean="0">
                                  <a:latin typeface="Cambria Math" panose="02040503050406030204" pitchFamily="18" charset="0"/>
                                </a:rPr>
                                <m:t>𝑡</m:t>
                              </m:r>
                            </m:e>
                          </m:d>
                        </m:e>
                      </m:nary>
                      <m:r>
                        <a:rPr kumimoji="1" lang="en-US" sz="1600" b="0" i="1" smtClean="0">
                          <a:latin typeface="Cambria Math" panose="02040503050406030204" pitchFamily="18" charset="0"/>
                        </a:rPr>
                        <m:t>+</m:t>
                      </m:r>
                      <m:f>
                        <m:fPr>
                          <m:ctrlPr>
                            <a:rPr kumimoji="1" lang="en-US" sz="1600" i="1">
                              <a:latin typeface="Cambria Math" charset="0"/>
                            </a:rPr>
                          </m:ctrlPr>
                        </m:fPr>
                        <m:num>
                          <m:r>
                            <a:rPr kumimoji="1" lang="en-US" sz="1600" i="1">
                              <a:latin typeface="Cambria Math" panose="02040503050406030204" pitchFamily="18" charset="0"/>
                            </a:rPr>
                            <m:t>1</m:t>
                          </m:r>
                        </m:num>
                        <m:den>
                          <m:r>
                            <a:rPr kumimoji="1" lang="en-US" sz="1600" i="1">
                              <a:latin typeface="Cambria Math" panose="02040503050406030204" pitchFamily="18" charset="0"/>
                            </a:rPr>
                            <m:t>2</m:t>
                          </m:r>
                        </m:den>
                      </m:f>
                      <m:nary>
                        <m:naryPr>
                          <m:chr m:val="∑"/>
                          <m:ctrlPr>
                            <a:rPr kumimoji="1" lang="en-US" sz="1600" i="1">
                              <a:latin typeface="Cambria Math" charset="0"/>
                            </a:rPr>
                          </m:ctrlPr>
                        </m:naryPr>
                        <m:sub>
                          <m:r>
                            <a:rPr kumimoji="1" lang="en-US" sz="1600" b="0" i="1" smtClean="0">
                              <a:latin typeface="Cambria Math" panose="02040503050406030204" pitchFamily="18" charset="0"/>
                            </a:rPr>
                            <m:t>𝑚</m:t>
                          </m:r>
                          <m:r>
                            <a:rPr kumimoji="1" lang="en-US" sz="1600" i="1">
                              <a:latin typeface="Cambria Math" panose="02040503050406030204" pitchFamily="18" charset="0"/>
                            </a:rPr>
                            <m:t>=1</m:t>
                          </m:r>
                        </m:sub>
                        <m:sup>
                          <m:r>
                            <a:rPr kumimoji="1" lang="en-US" sz="1600" b="0" i="1" smtClean="0">
                              <a:latin typeface="Cambria Math" panose="02040503050406030204" pitchFamily="18" charset="0"/>
                            </a:rPr>
                            <m:t>𝑀</m:t>
                          </m:r>
                        </m:sup>
                        <m:e>
                          <m:sSubSup>
                            <m:sSubSupPr>
                              <m:ctrlPr>
                                <a:rPr kumimoji="1" lang="en-US" sz="1600" i="1">
                                  <a:latin typeface="Cambria Math" charset="0"/>
                                </a:rPr>
                              </m:ctrlPr>
                            </m:sSubSupPr>
                            <m:e>
                              <m:r>
                                <a:rPr kumimoji="1" lang="en-US" sz="1600" b="0" i="1" smtClean="0">
                                  <a:latin typeface="Cambria Math" panose="02040503050406030204" pitchFamily="18" charset="0"/>
                                </a:rPr>
                                <m:t>𝑍</m:t>
                              </m:r>
                            </m:e>
                            <m:sub>
                              <m:r>
                                <a:rPr kumimoji="1" lang="en-US" sz="1600" b="0" i="1" smtClean="0">
                                  <a:latin typeface="Cambria Math" panose="02040503050406030204" pitchFamily="18" charset="0"/>
                                </a:rPr>
                                <m:t>𝑚</m:t>
                              </m:r>
                            </m:sub>
                            <m:sup>
                              <m:r>
                                <a:rPr kumimoji="1" lang="en-US" sz="1600" i="1">
                                  <a:latin typeface="Cambria Math" panose="02040503050406030204" pitchFamily="18" charset="0"/>
                                </a:rPr>
                                <m:t>2</m:t>
                              </m:r>
                            </m:sup>
                          </m:sSubSup>
                          <m:d>
                            <m:dPr>
                              <m:ctrlPr>
                                <a:rPr kumimoji="1" lang="en-US" sz="1600" i="1">
                                  <a:latin typeface="Cambria Math" charset="0"/>
                                </a:rPr>
                              </m:ctrlPr>
                            </m:dPr>
                            <m:e>
                              <m:r>
                                <a:rPr kumimoji="1" lang="en-US" sz="1600" i="1">
                                  <a:latin typeface="Cambria Math" panose="02040503050406030204" pitchFamily="18" charset="0"/>
                                </a:rPr>
                                <m:t>𝑡</m:t>
                              </m:r>
                            </m:e>
                          </m:d>
                        </m:e>
                      </m:nary>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矩形 31"/>
              <p:cNvSpPr>
                <a:spLocks noRot="1" noChangeAspect="1" noMove="1" noResize="1" noEditPoints="1" noAdjustHandles="1" noChangeArrowheads="1" noChangeShapeType="1" noTextEdit="1"/>
              </p:cNvSpPr>
              <p:nvPr/>
            </p:nvSpPr>
            <p:spPr>
              <a:xfrm>
                <a:off x="2852170" y="4652868"/>
                <a:ext cx="3439660" cy="784638"/>
              </a:xfrm>
              <a:prstGeom prst="rect">
                <a:avLst/>
              </a:prstGeom>
              <a:blipFill>
                <a:blip r:embed="rId7"/>
                <a:stretch>
                  <a:fillRect/>
                </a:stretch>
              </a:blipFill>
            </p:spPr>
            <p:txBody>
              <a:bodyPr/>
              <a:lstStyle/>
              <a:p>
                <a:r>
                  <a:rPr lang="en-US">
                    <a:noFill/>
                  </a:rPr>
                  <a:t> </a:t>
                </a:r>
              </a:p>
            </p:txBody>
          </p:sp>
        </mc:Fallback>
      </mc:AlternateContent>
      <p:sp>
        <p:nvSpPr>
          <p:cNvPr id="33" name="矩形 32"/>
          <p:cNvSpPr/>
          <p:nvPr/>
        </p:nvSpPr>
        <p:spPr>
          <a:xfrm>
            <a:off x="351370" y="5527324"/>
            <a:ext cx="8272850" cy="369332"/>
          </a:xfrm>
          <a:prstGeom prst="rect">
            <a:avLst/>
          </a:prstGeom>
        </p:spPr>
        <p:txBody>
          <a:bodyPr wrap="square">
            <a:spAutoFit/>
          </a:bodyPr>
          <a:lstStyle/>
          <a:p>
            <a:pPr marL="285750" indent="-285750">
              <a:buFont typeface="Wingdings" panose="05000000000000000000" pitchFamily="2" charset="2"/>
              <a:buChar char="§"/>
            </a:pPr>
            <a:r>
              <a:rPr kumimoji="1" lang="en-US" sz="1800" b="1" dirty="0" err="1">
                <a:solidFill>
                  <a:schemeClr val="tx1"/>
                </a:solidFill>
                <a:latin typeface="Tahoma" panose="020B0604030504040204" pitchFamily="34" charset="0"/>
                <a:ea typeface="Tahoma" panose="020B0604030504040204" pitchFamily="34" charset="0"/>
                <a:cs typeface="Tahoma" panose="020B0604030504040204" pitchFamily="34" charset="0"/>
              </a:rPr>
              <a:t>Lyapunov</a:t>
            </a: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 Drift:</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6" name="矩形 35"/>
              <p:cNvSpPr/>
              <p:nvPr/>
            </p:nvSpPr>
            <p:spPr>
              <a:xfrm>
                <a:off x="4191904" y="2001599"/>
                <a:ext cx="4140941" cy="46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0" i="1" smtClean="0">
                          <a:latin typeface="Cambria Math" panose="02040503050406030204" pitchFamily="18" charset="0"/>
                        </a:rPr>
                        <m:t>△</m:t>
                      </m:r>
                      <m:d>
                        <m:dPr>
                          <m:ctrlPr>
                            <a:rPr kumimoji="1" lang="en-US" sz="1600" b="0" i="1" smtClean="0">
                              <a:latin typeface="Cambria Math" charset="0"/>
                            </a:rPr>
                          </m:ctrlPr>
                        </m:dPr>
                        <m:e>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m:rPr>
                          <m:sty m:val="p"/>
                        </m:rPr>
                        <a:rPr kumimoji="1" lang="en-US" sz="1600" b="0" i="0" smtClean="0">
                          <a:latin typeface="Cambria Math" panose="02040503050406030204" pitchFamily="18" charset="0"/>
                        </a:rPr>
                        <m:t>E</m:t>
                      </m:r>
                      <m:d>
                        <m:dPr>
                          <m:ctrlPr>
                            <a:rPr kumimoji="1" lang="en-US" sz="1600" b="0" i="1" smtClean="0">
                              <a:latin typeface="Cambria Math" charset="0"/>
                            </a:rPr>
                          </m:ctrlPr>
                        </m:dPr>
                        <m:e>
                          <m:r>
                            <a:rPr kumimoji="1" lang="en-US" sz="1600" i="1">
                              <a:latin typeface="Cambria Math" panose="02040503050406030204" pitchFamily="18" charset="0"/>
                            </a:rPr>
                            <m:t>𝐿</m:t>
                          </m:r>
                          <m:d>
                            <m:dPr>
                              <m:ctrlPr>
                                <a:rPr kumimoji="1" lang="en-US" sz="1600" i="1">
                                  <a:latin typeface="Cambria Math" charset="0"/>
                                </a:rPr>
                              </m:ctrlPr>
                            </m:dPr>
                            <m:e>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r>
                                    <a:rPr kumimoji="1" lang="en-US" sz="1600" b="0" i="1" smtClean="0">
                                      <a:latin typeface="Cambria Math" panose="02040503050406030204" pitchFamily="18" charset="0"/>
                                    </a:rPr>
                                    <m:t>+1</m:t>
                                  </m:r>
                                </m:e>
                              </m:d>
                            </m:e>
                          </m:d>
                          <m:r>
                            <a:rPr kumimoji="1" lang="en-US" sz="1600" b="0" i="1" smtClean="0">
                              <a:latin typeface="Cambria Math" panose="02040503050406030204" pitchFamily="18" charset="0"/>
                            </a:rPr>
                            <m:t>−</m:t>
                          </m:r>
                          <m:r>
                            <a:rPr kumimoji="1" lang="en-US" sz="1600" i="1">
                              <a:latin typeface="Cambria Math" panose="02040503050406030204" pitchFamily="18" charset="0"/>
                            </a:rPr>
                            <m:t>𝐿</m:t>
                          </m:r>
                          <m:d>
                            <m:dPr>
                              <m:ctrlPr>
                                <a:rPr kumimoji="1" lang="en-US" sz="1600" i="1">
                                  <a:latin typeface="Cambria Math" charset="0"/>
                                </a:rPr>
                              </m:ctrlPr>
                            </m:dPr>
                            <m:e>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矩形 35"/>
              <p:cNvSpPr>
                <a:spLocks noRot="1" noChangeAspect="1" noMove="1" noResize="1" noEditPoints="1" noAdjustHandles="1" noChangeArrowheads="1" noChangeShapeType="1" noTextEdit="1"/>
              </p:cNvSpPr>
              <p:nvPr/>
            </p:nvSpPr>
            <p:spPr>
              <a:xfrm>
                <a:off x="4191904" y="2001599"/>
                <a:ext cx="4140941" cy="460832"/>
              </a:xfrm>
              <a:prstGeom prst="rect">
                <a:avLst/>
              </a:prstGeom>
              <a:blipFill>
                <a:blip r:embed="rId8"/>
                <a:stretch>
                  <a:fillRect/>
                </a:stretch>
              </a:blipFill>
            </p:spPr>
            <p:txBody>
              <a:bodyPr/>
              <a:lstStyle/>
              <a:p>
                <a:r>
                  <a:rPr lang="en-US">
                    <a:noFill/>
                  </a:rPr>
                  <a:t> </a:t>
                </a:r>
              </a:p>
            </p:txBody>
          </p:sp>
        </mc:Fallback>
      </mc:AlternateContent>
      <p:sp>
        <p:nvSpPr>
          <p:cNvPr id="37" name="矩形 36"/>
          <p:cNvSpPr/>
          <p:nvPr/>
        </p:nvSpPr>
        <p:spPr>
          <a:xfrm>
            <a:off x="2451962" y="2066713"/>
            <a:ext cx="1936749" cy="338554"/>
          </a:xfrm>
          <a:prstGeom prst="rect">
            <a:avLst/>
          </a:prstGeom>
        </p:spPr>
        <p:txBody>
          <a:bodyPr wrap="none">
            <a:spAutoFit/>
          </a:bodyPr>
          <a:lstStyle/>
          <a:p>
            <a:r>
              <a:rPr kumimoji="1" lang="en-US"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kumimoji="1"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One-time slot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8" name="矩形 37"/>
          <p:cNvSpPr/>
          <p:nvPr/>
        </p:nvSpPr>
        <p:spPr>
          <a:xfrm>
            <a:off x="2314526" y="2450490"/>
            <a:ext cx="2116285" cy="338554"/>
          </a:xfrm>
          <a:prstGeom prst="rect">
            <a:avLst/>
          </a:prstGeom>
        </p:spPr>
        <p:txBody>
          <a:bodyPr wrap="none">
            <a:spAutoFit/>
          </a:bodyPr>
          <a:lstStyle/>
          <a:p>
            <a:r>
              <a:rPr kumimoji="1"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Non </a:t>
            </a:r>
            <a:r>
              <a:rPr kumimoji="1" lang="en-US"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kumimoji="1" lang="en-US" sz="1600" i="1"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kumimoji="1"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-time slot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9" name="矩形 38"/>
              <p:cNvSpPr/>
              <p:nvPr/>
            </p:nvSpPr>
            <p:spPr>
              <a:xfrm>
                <a:off x="4191904" y="2420757"/>
                <a:ext cx="4153445" cy="46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0" i="1" smtClean="0">
                          <a:latin typeface="Cambria Math" panose="02040503050406030204" pitchFamily="18" charset="0"/>
                        </a:rPr>
                        <m:t>△</m:t>
                      </m:r>
                      <m:d>
                        <m:dPr>
                          <m:ctrlPr>
                            <a:rPr kumimoji="1" lang="en-US" sz="1600" b="0" i="1" smtClean="0">
                              <a:latin typeface="Cambria Math" charset="0"/>
                            </a:rPr>
                          </m:ctrlPr>
                        </m:dPr>
                        <m:e>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m:rPr>
                          <m:sty m:val="p"/>
                        </m:rPr>
                        <a:rPr kumimoji="1" lang="en-US" sz="1600" b="0" i="0" smtClean="0">
                          <a:latin typeface="Cambria Math" panose="02040503050406030204" pitchFamily="18" charset="0"/>
                        </a:rPr>
                        <m:t>E</m:t>
                      </m:r>
                      <m:d>
                        <m:dPr>
                          <m:ctrlPr>
                            <a:rPr kumimoji="1" lang="en-US" sz="1600" b="0" i="1" smtClean="0">
                              <a:latin typeface="Cambria Math" charset="0"/>
                            </a:rPr>
                          </m:ctrlPr>
                        </m:dPr>
                        <m:e>
                          <m:r>
                            <a:rPr kumimoji="1" lang="en-US" sz="1600" i="1">
                              <a:latin typeface="Cambria Math" panose="02040503050406030204" pitchFamily="18" charset="0"/>
                            </a:rPr>
                            <m:t>𝐿</m:t>
                          </m:r>
                          <m:d>
                            <m:dPr>
                              <m:ctrlPr>
                                <a:rPr kumimoji="1" lang="en-US" sz="1600" i="1">
                                  <a:latin typeface="Cambria Math" charset="0"/>
                                </a:rPr>
                              </m:ctrlPr>
                            </m:dPr>
                            <m:e>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r>
                                    <a:rPr kumimoji="1" lang="en-US" sz="1600" b="0" i="1" smtClean="0">
                                      <a:latin typeface="Cambria Math" panose="02040503050406030204" pitchFamily="18" charset="0"/>
                                    </a:rPr>
                                    <m:t>+</m:t>
                                  </m:r>
                                  <m:r>
                                    <a:rPr kumimoji="1" lang="en-US" sz="1600" b="0" i="1" smtClean="0">
                                      <a:latin typeface="Cambria Math" panose="02040503050406030204" pitchFamily="18" charset="0"/>
                                    </a:rPr>
                                    <m:t>𝑇</m:t>
                                  </m:r>
                                </m:e>
                              </m:d>
                            </m:e>
                          </m:d>
                          <m:r>
                            <a:rPr kumimoji="1" lang="en-US" sz="1600" b="0" i="1" smtClean="0">
                              <a:latin typeface="Cambria Math" panose="02040503050406030204" pitchFamily="18" charset="0"/>
                            </a:rPr>
                            <m:t>−</m:t>
                          </m:r>
                          <m:r>
                            <a:rPr kumimoji="1" lang="en-US" sz="1600" i="1">
                              <a:latin typeface="Cambria Math" panose="02040503050406030204" pitchFamily="18" charset="0"/>
                            </a:rPr>
                            <m:t>𝐿</m:t>
                          </m:r>
                          <m:d>
                            <m:dPr>
                              <m:ctrlPr>
                                <a:rPr kumimoji="1" lang="en-US" sz="1600" i="1">
                                  <a:latin typeface="Cambria Math" charset="0"/>
                                </a:rPr>
                              </m:ctrlPr>
                            </m:dPr>
                            <m:e>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矩形 38"/>
              <p:cNvSpPr>
                <a:spLocks noRot="1" noChangeAspect="1" noMove="1" noResize="1" noEditPoints="1" noAdjustHandles="1" noChangeArrowheads="1" noChangeShapeType="1" noTextEdit="1"/>
              </p:cNvSpPr>
              <p:nvPr/>
            </p:nvSpPr>
            <p:spPr>
              <a:xfrm>
                <a:off x="4191904" y="2420757"/>
                <a:ext cx="4153445" cy="4608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矩形 43"/>
              <p:cNvSpPr/>
              <p:nvPr/>
            </p:nvSpPr>
            <p:spPr>
              <a:xfrm>
                <a:off x="4191904" y="5343096"/>
                <a:ext cx="4097596" cy="46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0" i="1" smtClean="0">
                          <a:latin typeface="Cambria Math" panose="02040503050406030204" pitchFamily="18" charset="0"/>
                        </a:rPr>
                        <m:t>△</m:t>
                      </m:r>
                      <m:d>
                        <m:dPr>
                          <m:ctrlPr>
                            <a:rPr kumimoji="1" lang="en-US" sz="1600" b="0" i="1" smtClean="0">
                              <a:latin typeface="Cambria Math" charset="0"/>
                            </a:rPr>
                          </m:ctrlPr>
                        </m:dPr>
                        <m:e>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m:rPr>
                          <m:sty m:val="p"/>
                        </m:rPr>
                        <a:rPr kumimoji="1" lang="en-US" sz="1600" b="0" i="0" smtClean="0">
                          <a:latin typeface="Cambria Math" panose="02040503050406030204" pitchFamily="18" charset="0"/>
                        </a:rPr>
                        <m:t>E</m:t>
                      </m:r>
                      <m:d>
                        <m:dPr>
                          <m:ctrlPr>
                            <a:rPr kumimoji="1" lang="en-US" sz="1600" b="0" i="1" smtClean="0">
                              <a:latin typeface="Cambria Math" charset="0"/>
                            </a:rPr>
                          </m:ctrlPr>
                        </m:dPr>
                        <m:e>
                          <m:r>
                            <a:rPr kumimoji="1" lang="en-US" sz="1600" i="1">
                              <a:latin typeface="Cambria Math" panose="02040503050406030204" pitchFamily="18" charset="0"/>
                            </a:rPr>
                            <m:t>𝐿</m:t>
                          </m:r>
                          <m:d>
                            <m:dPr>
                              <m:ctrlPr>
                                <a:rPr kumimoji="1" lang="en-US" sz="1600" i="1">
                                  <a:latin typeface="Cambria Math" charset="0"/>
                                </a:rPr>
                              </m:ctrlPr>
                            </m:dPr>
                            <m:e>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r>
                                    <a:rPr kumimoji="1" lang="en-US" sz="1600" b="0" i="1" smtClean="0">
                                      <a:latin typeface="Cambria Math" panose="02040503050406030204" pitchFamily="18" charset="0"/>
                                    </a:rPr>
                                    <m:t>+1</m:t>
                                  </m:r>
                                </m:e>
                              </m:d>
                            </m:e>
                          </m:d>
                          <m:r>
                            <a:rPr kumimoji="1" lang="en-US" sz="1600" b="0" i="1" smtClean="0">
                              <a:latin typeface="Cambria Math" panose="02040503050406030204" pitchFamily="18" charset="0"/>
                            </a:rPr>
                            <m:t>−</m:t>
                          </m:r>
                          <m:r>
                            <a:rPr kumimoji="1" lang="en-US" sz="1600" i="1">
                              <a:latin typeface="Cambria Math" panose="02040503050406030204" pitchFamily="18" charset="0"/>
                            </a:rPr>
                            <m:t>𝐿</m:t>
                          </m:r>
                          <m:d>
                            <m:dPr>
                              <m:ctrlPr>
                                <a:rPr kumimoji="1" lang="en-US" sz="1600" i="1">
                                  <a:latin typeface="Cambria Math" charset="0"/>
                                </a:rPr>
                              </m:ctrlPr>
                            </m:dPr>
                            <m:e>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e>
                          </m:d>
                        </m:e>
                      </m:d>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矩形 43"/>
              <p:cNvSpPr>
                <a:spLocks noRot="1" noChangeAspect="1" noMove="1" noResize="1" noEditPoints="1" noAdjustHandles="1" noChangeArrowheads="1" noChangeShapeType="1" noTextEdit="1"/>
              </p:cNvSpPr>
              <p:nvPr/>
            </p:nvSpPr>
            <p:spPr>
              <a:xfrm>
                <a:off x="4191904" y="5343096"/>
                <a:ext cx="4097596" cy="460832"/>
              </a:xfrm>
              <a:prstGeom prst="rect">
                <a:avLst/>
              </a:prstGeom>
              <a:blipFill>
                <a:blip r:embed="rId10"/>
                <a:stretch>
                  <a:fillRect/>
                </a:stretch>
              </a:blipFill>
            </p:spPr>
            <p:txBody>
              <a:bodyPr/>
              <a:lstStyle/>
              <a:p>
                <a:r>
                  <a:rPr lang="en-US">
                    <a:noFill/>
                  </a:rPr>
                  <a:t> </a:t>
                </a:r>
              </a:p>
            </p:txBody>
          </p:sp>
        </mc:Fallback>
      </mc:AlternateContent>
      <p:sp>
        <p:nvSpPr>
          <p:cNvPr id="45" name="矩形 44"/>
          <p:cNvSpPr/>
          <p:nvPr/>
        </p:nvSpPr>
        <p:spPr>
          <a:xfrm>
            <a:off x="2466645" y="5427298"/>
            <a:ext cx="1936749" cy="338554"/>
          </a:xfrm>
          <a:prstGeom prst="rect">
            <a:avLst/>
          </a:prstGeom>
        </p:spPr>
        <p:txBody>
          <a:bodyPr wrap="none">
            <a:spAutoFit/>
          </a:bodyPr>
          <a:lstStyle/>
          <a:p>
            <a:r>
              <a:rPr kumimoji="1" lang="en-US"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kumimoji="1"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One-time slot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6" name="矩形 45"/>
          <p:cNvSpPr/>
          <p:nvPr/>
        </p:nvSpPr>
        <p:spPr>
          <a:xfrm>
            <a:off x="2329209" y="5811075"/>
            <a:ext cx="2116285" cy="338554"/>
          </a:xfrm>
          <a:prstGeom prst="rect">
            <a:avLst/>
          </a:prstGeom>
        </p:spPr>
        <p:txBody>
          <a:bodyPr wrap="none">
            <a:spAutoFit/>
          </a:bodyPr>
          <a:lstStyle/>
          <a:p>
            <a:r>
              <a:rPr kumimoji="1"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Non </a:t>
            </a:r>
            <a:r>
              <a:rPr kumimoji="1" lang="en-US"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kumimoji="1" lang="en-US" sz="1600" i="1"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kumimoji="1"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-time slot</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7" name="矩形 46"/>
              <p:cNvSpPr/>
              <p:nvPr/>
            </p:nvSpPr>
            <p:spPr>
              <a:xfrm>
                <a:off x="4191904" y="5762254"/>
                <a:ext cx="4110100" cy="460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0" i="1" smtClean="0">
                          <a:latin typeface="Cambria Math" panose="02040503050406030204" pitchFamily="18" charset="0"/>
                        </a:rPr>
                        <m:t>△</m:t>
                      </m:r>
                      <m:d>
                        <m:dPr>
                          <m:ctrlPr>
                            <a:rPr kumimoji="1" lang="en-US" sz="1600" b="0" i="1" smtClean="0">
                              <a:latin typeface="Cambria Math" charset="0"/>
                            </a:rPr>
                          </m:ctrlPr>
                        </m:dPr>
                        <m:e>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m:rPr>
                          <m:sty m:val="p"/>
                        </m:rPr>
                        <a:rPr kumimoji="1" lang="en-US" sz="1600" b="0" i="0" smtClean="0">
                          <a:latin typeface="Cambria Math" panose="02040503050406030204" pitchFamily="18" charset="0"/>
                        </a:rPr>
                        <m:t>E</m:t>
                      </m:r>
                      <m:d>
                        <m:dPr>
                          <m:ctrlPr>
                            <a:rPr kumimoji="1" lang="en-US" sz="1600" b="0" i="1" smtClean="0">
                              <a:latin typeface="Cambria Math" charset="0"/>
                            </a:rPr>
                          </m:ctrlPr>
                        </m:dPr>
                        <m:e>
                          <m:r>
                            <a:rPr kumimoji="1" lang="en-US" sz="1600" i="1">
                              <a:latin typeface="Cambria Math" panose="02040503050406030204" pitchFamily="18" charset="0"/>
                            </a:rPr>
                            <m:t>𝐿</m:t>
                          </m:r>
                          <m:d>
                            <m:dPr>
                              <m:ctrlPr>
                                <a:rPr kumimoji="1" lang="en-US" sz="1600" i="1">
                                  <a:latin typeface="Cambria Math" charset="0"/>
                                </a:rPr>
                              </m:ctrlPr>
                            </m:dPr>
                            <m:e>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r>
                                    <a:rPr kumimoji="1" lang="en-US" sz="1600" b="0" i="1" smtClean="0">
                                      <a:latin typeface="Cambria Math" panose="02040503050406030204" pitchFamily="18" charset="0"/>
                                    </a:rPr>
                                    <m:t>+</m:t>
                                  </m:r>
                                  <m:r>
                                    <a:rPr kumimoji="1" lang="en-US" sz="1600" b="0" i="1" smtClean="0">
                                      <a:latin typeface="Cambria Math" panose="02040503050406030204" pitchFamily="18" charset="0"/>
                                    </a:rPr>
                                    <m:t>𝑇</m:t>
                                  </m:r>
                                </m:e>
                              </m:d>
                            </m:e>
                          </m:d>
                          <m:r>
                            <a:rPr kumimoji="1" lang="en-US" sz="1600" b="0" i="1" smtClean="0">
                              <a:latin typeface="Cambria Math" panose="02040503050406030204" pitchFamily="18" charset="0"/>
                            </a:rPr>
                            <m:t>−</m:t>
                          </m:r>
                          <m:r>
                            <a:rPr kumimoji="1" lang="en-US" sz="1600" i="1">
                              <a:latin typeface="Cambria Math" panose="02040503050406030204" pitchFamily="18" charset="0"/>
                            </a:rPr>
                            <m:t>𝐿</m:t>
                          </m:r>
                          <m:d>
                            <m:dPr>
                              <m:ctrlPr>
                                <a:rPr kumimoji="1" lang="en-US" sz="1600" i="1">
                                  <a:latin typeface="Cambria Math" charset="0"/>
                                </a:rPr>
                              </m:ctrlPr>
                            </m:dPr>
                            <m:e>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r>
                            <m:rPr>
                              <m:sty m:val="p"/>
                            </m:rPr>
                            <a:rPr kumimoji="1" lang="el-GR" sz="1600" i="1">
                              <a:latin typeface="Cambria Math" panose="02040503050406030204" pitchFamily="18" charset="0"/>
                            </a:rPr>
                            <m:t>Θ</m:t>
                          </m:r>
                          <m:d>
                            <m:dPr>
                              <m:ctrlPr>
                                <a:rPr kumimoji="1" lang="en-US" sz="1600" i="1">
                                  <a:latin typeface="Cambria Math" charset="0"/>
                                </a:rPr>
                              </m:ctrlPr>
                            </m:dPr>
                            <m:e>
                              <m:r>
                                <a:rPr kumimoji="1" lang="en-US" sz="1600" i="1">
                                  <a:latin typeface="Cambria Math" panose="02040503050406030204" pitchFamily="18" charset="0"/>
                                </a:rPr>
                                <m:t>𝑡</m:t>
                              </m:r>
                            </m:e>
                          </m:d>
                        </m:e>
                      </m:d>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矩形 46"/>
              <p:cNvSpPr>
                <a:spLocks noRot="1" noChangeAspect="1" noMove="1" noResize="1" noEditPoints="1" noAdjustHandles="1" noChangeArrowheads="1" noChangeShapeType="1" noTextEdit="1"/>
              </p:cNvSpPr>
              <p:nvPr/>
            </p:nvSpPr>
            <p:spPr>
              <a:xfrm>
                <a:off x="4191904" y="5762254"/>
                <a:ext cx="4110100" cy="460832"/>
              </a:xfrm>
              <a:prstGeom prst="rect">
                <a:avLst/>
              </a:prstGeom>
              <a:blipFill>
                <a:blip r:embed="rId11"/>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AA4C6FA5-DD81-41CE-8932-FED9D6406C46}"/>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xmlns="" id="{65BF2A97-1119-4CF7-B94B-BFBE08EAD699}"/>
              </a:ext>
            </a:extLst>
          </p:cNvPr>
          <p:cNvSpPr>
            <a:spLocks noGrp="1"/>
          </p:cNvSpPr>
          <p:nvPr>
            <p:ph type="sldNum" idx="10"/>
          </p:nvPr>
        </p:nvSpPr>
        <p:spPr/>
        <p:txBody>
          <a:bodyPr/>
          <a:lstStyle/>
          <a:p>
            <a:fld id="{3B62EEA0-407C-F845-9485-6BA8F1FD51F2}" type="slidenum">
              <a:rPr lang="en-US" altLang="zh-CN" smtClean="0"/>
              <a:pPr/>
              <a:t>15</a:t>
            </a:fld>
            <a:r>
              <a:rPr lang="en-US" altLang="zh-CN"/>
              <a:t>/44</a:t>
            </a:r>
            <a:endParaRPr lang="en-US" altLang="zh-CN" dirty="0"/>
          </a:p>
        </p:txBody>
      </p:sp>
    </p:spTree>
    <p:extLst>
      <p:ext uri="{BB962C8B-B14F-4D97-AF65-F5344CB8AC3E}">
        <p14:creationId xmlns:p14="http://schemas.microsoft.com/office/powerpoint/2010/main" val="15711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25" grpId="0"/>
      <p:bldP spid="9" grpId="0" animBg="1"/>
      <p:bldP spid="17" grpId="0"/>
      <p:bldP spid="8" grpId="0"/>
      <p:bldP spid="29" grpId="0"/>
      <p:bldP spid="4" grpId="0"/>
      <p:bldP spid="32" grpId="0"/>
      <p:bldP spid="33" grpId="0"/>
      <p:bldP spid="36" grpId="0"/>
      <p:bldP spid="37" grpId="0"/>
      <p:bldP spid="38" grpId="0"/>
      <p:bldP spid="39"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52400" y="1086097"/>
            <a:ext cx="7724551"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Important Inequality (e.g. one time slot drift)</a:t>
            </a:r>
            <a:endParaRPr kumimoji="1" lang="zh-CN" altLang="en-US" sz="2400" b="1" dirty="0">
              <a:latin typeface="Tahoma" panose="020B0604030504040204" pitchFamily="34" charset="0"/>
              <a:ea typeface="Microsoft YaHei" charset="-122"/>
              <a:cs typeface="Tahoma" panose="020B0604030504040204" pitchFamily="34" charset="0"/>
            </a:endParaRPr>
          </a:p>
        </p:txBody>
      </p:sp>
      <mc:AlternateContent xmlns:mc="http://schemas.openxmlformats.org/markup-compatibility/2006" xmlns:a14="http://schemas.microsoft.com/office/drawing/2010/main">
        <mc:Choice Requires="a14">
          <p:sp>
            <p:nvSpPr>
              <p:cNvPr id="31" name="矩形 30"/>
              <p:cNvSpPr/>
              <p:nvPr/>
            </p:nvSpPr>
            <p:spPr>
              <a:xfrm>
                <a:off x="152400" y="1603732"/>
                <a:ext cx="5486400" cy="8712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sz="1800" i="1" smtClean="0">
                          <a:latin typeface="Cambria Math" panose="02040503050406030204" pitchFamily="18" charset="0"/>
                        </a:rPr>
                        <m:t>𝐿</m:t>
                      </m:r>
                      <m:d>
                        <m:dPr>
                          <m:ctrlPr>
                            <a:rPr kumimoji="1" lang="en-US" sz="1800" i="1">
                              <a:latin typeface="Cambria Math" charset="0"/>
                            </a:rPr>
                          </m:ctrlPr>
                        </m:dPr>
                        <m:e>
                          <m:r>
                            <a:rPr kumimoji="1" lang="en-US" sz="1800" b="0" i="1" smtClean="0">
                              <a:latin typeface="Cambria Math" panose="02040503050406030204" pitchFamily="18" charset="0"/>
                            </a:rPr>
                            <m:t>𝑄</m:t>
                          </m:r>
                          <m:d>
                            <m:dPr>
                              <m:ctrlPr>
                                <a:rPr kumimoji="1" lang="en-US" sz="1800" i="1">
                                  <a:latin typeface="Cambria Math" charset="0"/>
                                </a:rPr>
                              </m:ctrlPr>
                            </m:dPr>
                            <m:e>
                              <m:r>
                                <a:rPr kumimoji="1" lang="en-US" sz="1800" i="1">
                                  <a:latin typeface="Cambria Math" panose="02040503050406030204" pitchFamily="18" charset="0"/>
                                </a:rPr>
                                <m:t>𝑡</m:t>
                              </m:r>
                              <m:r>
                                <a:rPr kumimoji="1" lang="en-US" sz="1800" i="1">
                                  <a:latin typeface="Cambria Math" panose="02040503050406030204" pitchFamily="18" charset="0"/>
                                </a:rPr>
                                <m:t>+1</m:t>
                              </m:r>
                            </m:e>
                          </m:d>
                        </m:e>
                      </m:d>
                      <m:r>
                        <a:rPr kumimoji="1" lang="en-US" sz="1800" i="1">
                          <a:latin typeface="Cambria Math" panose="02040503050406030204" pitchFamily="18" charset="0"/>
                        </a:rPr>
                        <m:t>−</m:t>
                      </m:r>
                      <m:r>
                        <a:rPr kumimoji="1" lang="en-US" sz="1800" i="1">
                          <a:latin typeface="Cambria Math" panose="02040503050406030204" pitchFamily="18" charset="0"/>
                        </a:rPr>
                        <m:t>𝐿</m:t>
                      </m:r>
                      <m:d>
                        <m:dPr>
                          <m:ctrlPr>
                            <a:rPr kumimoji="1" lang="en-US" sz="1800" i="1">
                              <a:latin typeface="Cambria Math" charset="0"/>
                            </a:rPr>
                          </m:ctrlPr>
                        </m:dPr>
                        <m:e>
                          <m:r>
                            <a:rPr kumimoji="1" lang="en-US" sz="1800" b="0" i="1" smtClean="0">
                              <a:latin typeface="Cambria Math" panose="02040503050406030204" pitchFamily="18" charset="0"/>
                            </a:rPr>
                            <m:t>𝑄</m:t>
                          </m:r>
                          <m:d>
                            <m:dPr>
                              <m:ctrlPr>
                                <a:rPr kumimoji="1" lang="en-US" sz="1800" i="1">
                                  <a:latin typeface="Cambria Math" charset="0"/>
                                </a:rPr>
                              </m:ctrlPr>
                            </m:dPr>
                            <m:e>
                              <m:r>
                                <a:rPr kumimoji="1" lang="en-US" sz="1800" i="1">
                                  <a:latin typeface="Cambria Math" panose="02040503050406030204" pitchFamily="18" charset="0"/>
                                </a:rPr>
                                <m:t>𝑡</m:t>
                              </m:r>
                            </m:e>
                          </m:d>
                        </m:e>
                      </m:d>
                      <m:r>
                        <a:rPr kumimoji="1" lang="en-US" sz="1800" b="0" i="1" smtClean="0">
                          <a:latin typeface="Cambria Math" panose="02040503050406030204" pitchFamily="18" charset="0"/>
                        </a:rPr>
                        <m:t>=</m:t>
                      </m:r>
                      <m:f>
                        <m:fPr>
                          <m:ctrlPr>
                            <a:rPr kumimoji="1" lang="en-US" sz="1800" b="0" i="1" smtClean="0">
                              <a:latin typeface="Cambria Math" charset="0"/>
                            </a:rPr>
                          </m:ctrlPr>
                        </m:fPr>
                        <m:num>
                          <m:r>
                            <a:rPr kumimoji="1" lang="en-US" sz="1800" b="0" i="1" smtClean="0">
                              <a:latin typeface="Cambria Math" panose="02040503050406030204" pitchFamily="18" charset="0"/>
                            </a:rPr>
                            <m:t>1</m:t>
                          </m:r>
                        </m:num>
                        <m:den>
                          <m:r>
                            <a:rPr kumimoji="1" lang="en-US" sz="1800" b="0" i="1" smtClean="0">
                              <a:latin typeface="Cambria Math" panose="02040503050406030204" pitchFamily="18" charset="0"/>
                            </a:rPr>
                            <m:t>2</m:t>
                          </m:r>
                        </m:den>
                      </m:f>
                      <m:nary>
                        <m:naryPr>
                          <m:chr m:val="∑"/>
                          <m:ctrlPr>
                            <a:rPr kumimoji="1" lang="en-US" sz="1800" b="0" i="1" smtClean="0">
                              <a:latin typeface="Cambria Math" charset="0"/>
                            </a:rPr>
                          </m:ctrlPr>
                        </m:naryPr>
                        <m:sub>
                          <m:r>
                            <m:rPr>
                              <m:brk m:alnAt="23"/>
                            </m:rPr>
                            <a:rPr kumimoji="1" lang="en-US" sz="1800" b="0" i="1" smtClean="0">
                              <a:latin typeface="Cambria Math" panose="02040503050406030204" pitchFamily="18" charset="0"/>
                            </a:rPr>
                            <m:t>𝑖</m:t>
                          </m:r>
                          <m:r>
                            <a:rPr kumimoji="1" lang="en-US" sz="1800" b="0" i="1" smtClean="0">
                              <a:latin typeface="Cambria Math" panose="02040503050406030204" pitchFamily="18" charset="0"/>
                            </a:rPr>
                            <m:t>=1</m:t>
                          </m:r>
                        </m:sub>
                        <m:sup>
                          <m:r>
                            <a:rPr kumimoji="1" lang="en-US" sz="1800" b="0" i="1" smtClean="0">
                              <a:latin typeface="Cambria Math" panose="02040503050406030204" pitchFamily="18" charset="0"/>
                            </a:rPr>
                            <m:t>𝑁</m:t>
                          </m:r>
                        </m:sup>
                        <m:e>
                          <m:d>
                            <m:dPr>
                              <m:begChr m:val="["/>
                              <m:endChr m:val="]"/>
                              <m:ctrlPr>
                                <a:rPr kumimoji="1" lang="en-US" sz="1800" b="0" i="1" smtClean="0">
                                  <a:latin typeface="Cambria Math" charset="0"/>
                                </a:rPr>
                              </m:ctrlPr>
                            </m:dPr>
                            <m:e>
                              <m:sSubSup>
                                <m:sSubSupPr>
                                  <m:ctrlPr>
                                    <a:rPr kumimoji="1" lang="en-US" sz="1800" b="0" i="1" smtClean="0">
                                      <a:latin typeface="Cambria Math" charset="0"/>
                                    </a:rPr>
                                  </m:ctrlPr>
                                </m:sSubSupPr>
                                <m:e>
                                  <m:r>
                                    <a:rPr kumimoji="1" lang="en-US" sz="1800" b="0" i="1" smtClean="0">
                                      <a:latin typeface="Cambria Math" panose="02040503050406030204" pitchFamily="18" charset="0"/>
                                    </a:rPr>
                                    <m:t>𝑄</m:t>
                                  </m:r>
                                </m:e>
                                <m:sub>
                                  <m:r>
                                    <a:rPr kumimoji="1" lang="en-US" sz="1800" b="0" i="1" smtClean="0">
                                      <a:latin typeface="Cambria Math" panose="02040503050406030204" pitchFamily="18" charset="0"/>
                                    </a:rPr>
                                    <m:t>𝑖</m:t>
                                  </m:r>
                                </m:sub>
                                <m:sup>
                                  <m:r>
                                    <a:rPr kumimoji="1" lang="en-US" sz="1800" b="0" i="1" smtClean="0">
                                      <a:latin typeface="Cambria Math" panose="02040503050406030204" pitchFamily="18" charset="0"/>
                                    </a:rPr>
                                    <m:t>2</m:t>
                                  </m:r>
                                </m:sup>
                              </m:sSubSup>
                              <m:d>
                                <m:dPr>
                                  <m:ctrlPr>
                                    <a:rPr kumimoji="1" lang="en-US" sz="1800" b="0" i="1" smtClean="0">
                                      <a:latin typeface="Cambria Math" charset="0"/>
                                    </a:rPr>
                                  </m:ctrlPr>
                                </m:dPr>
                                <m:e>
                                  <m:r>
                                    <a:rPr kumimoji="1" lang="en-US" sz="1800" b="0" i="1" smtClean="0">
                                      <a:latin typeface="Cambria Math" panose="02040503050406030204" pitchFamily="18" charset="0"/>
                                    </a:rPr>
                                    <m:t>𝑡</m:t>
                                  </m:r>
                                  <m:r>
                                    <a:rPr kumimoji="1" lang="en-US" sz="1800" b="0" i="1" smtClean="0">
                                      <a:latin typeface="Cambria Math" panose="02040503050406030204" pitchFamily="18" charset="0"/>
                                    </a:rPr>
                                    <m:t>+1</m:t>
                                  </m:r>
                                </m:e>
                              </m:d>
                              <m:r>
                                <a:rPr kumimoji="1" lang="en-US" sz="1800" b="0" i="1" smtClean="0">
                                  <a:latin typeface="Cambria Math" panose="02040503050406030204" pitchFamily="18" charset="0"/>
                                </a:rPr>
                                <m:t>−</m:t>
                              </m:r>
                              <m:sSubSup>
                                <m:sSubSupPr>
                                  <m:ctrlPr>
                                    <a:rPr kumimoji="1" lang="en-US" sz="1800" i="1">
                                      <a:latin typeface="Cambria Math" charset="0"/>
                                    </a:rPr>
                                  </m:ctrlPr>
                                </m:sSubSup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up>
                                  <m:r>
                                    <a:rPr kumimoji="1" lang="en-US" sz="1800" i="1">
                                      <a:latin typeface="Cambria Math" panose="02040503050406030204" pitchFamily="18" charset="0"/>
                                    </a:rPr>
                                    <m:t>2</m:t>
                                  </m:r>
                                </m:sup>
                              </m:sSubSup>
                              <m:d>
                                <m:dPr>
                                  <m:ctrlPr>
                                    <a:rPr kumimoji="1" lang="en-US" sz="1800" i="1">
                                      <a:latin typeface="Cambria Math" charset="0"/>
                                    </a:rPr>
                                  </m:ctrlPr>
                                </m:dPr>
                                <m:e>
                                  <m:r>
                                    <a:rPr kumimoji="1" lang="en-US" sz="1800" i="1">
                                      <a:latin typeface="Cambria Math" panose="02040503050406030204" pitchFamily="18" charset="0"/>
                                    </a:rPr>
                                    <m:t>𝑡</m:t>
                                  </m:r>
                                </m:e>
                              </m:d>
                            </m:e>
                          </m:d>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矩形 30"/>
              <p:cNvSpPr>
                <a:spLocks noRot="1" noChangeAspect="1" noMove="1" noResize="1" noEditPoints="1" noAdjustHandles="1" noChangeArrowheads="1" noChangeShapeType="1" noTextEdit="1"/>
              </p:cNvSpPr>
              <p:nvPr/>
            </p:nvSpPr>
            <p:spPr>
              <a:xfrm>
                <a:off x="152400" y="1603732"/>
                <a:ext cx="5486400" cy="8712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矩形 38"/>
              <p:cNvSpPr/>
              <p:nvPr/>
            </p:nvSpPr>
            <p:spPr>
              <a:xfrm>
                <a:off x="2286000" y="2455139"/>
                <a:ext cx="5486400" cy="8712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sz="1800" i="1" smtClean="0">
                          <a:latin typeface="Cambria Math" panose="02040503050406030204" pitchFamily="18" charset="0"/>
                        </a:rPr>
                        <m:t>=</m:t>
                      </m:r>
                      <m:f>
                        <m:fPr>
                          <m:ctrlPr>
                            <a:rPr kumimoji="1" lang="en-US" sz="1800" b="0" i="1" smtClean="0">
                              <a:latin typeface="Cambria Math" charset="0"/>
                            </a:rPr>
                          </m:ctrlPr>
                        </m:fPr>
                        <m:num>
                          <m:r>
                            <a:rPr kumimoji="1" lang="en-US" sz="1800" b="0" i="1" smtClean="0">
                              <a:latin typeface="Cambria Math" panose="02040503050406030204" pitchFamily="18" charset="0"/>
                            </a:rPr>
                            <m:t>1</m:t>
                          </m:r>
                        </m:num>
                        <m:den>
                          <m:r>
                            <a:rPr kumimoji="1" lang="en-US" sz="1800" b="0" i="1" smtClean="0">
                              <a:latin typeface="Cambria Math" panose="02040503050406030204" pitchFamily="18" charset="0"/>
                            </a:rPr>
                            <m:t>2</m:t>
                          </m:r>
                        </m:den>
                      </m:f>
                      <m:nary>
                        <m:naryPr>
                          <m:chr m:val="∑"/>
                          <m:ctrlPr>
                            <a:rPr kumimoji="1" lang="en-US" sz="1800" b="0" i="1" smtClean="0">
                              <a:latin typeface="Cambria Math" charset="0"/>
                            </a:rPr>
                          </m:ctrlPr>
                        </m:naryPr>
                        <m:sub>
                          <m:r>
                            <m:rPr>
                              <m:brk m:alnAt="23"/>
                            </m:rPr>
                            <a:rPr kumimoji="1" lang="en-US" sz="1800" b="0" i="1" smtClean="0">
                              <a:latin typeface="Cambria Math" panose="02040503050406030204" pitchFamily="18" charset="0"/>
                            </a:rPr>
                            <m:t>𝑖</m:t>
                          </m:r>
                          <m:r>
                            <a:rPr kumimoji="1" lang="en-US" sz="1800" b="0" i="1" smtClean="0">
                              <a:latin typeface="Cambria Math" panose="02040503050406030204" pitchFamily="18" charset="0"/>
                            </a:rPr>
                            <m:t>=1</m:t>
                          </m:r>
                        </m:sub>
                        <m:sup>
                          <m:r>
                            <a:rPr kumimoji="1" lang="en-US" sz="1800" b="0" i="1" smtClean="0">
                              <a:latin typeface="Cambria Math" panose="02040503050406030204" pitchFamily="18" charset="0"/>
                            </a:rPr>
                            <m:t>𝑁</m:t>
                          </m:r>
                        </m:sup>
                        <m:e>
                          <m:d>
                            <m:dPr>
                              <m:begChr m:val="["/>
                              <m:endChr m:val="]"/>
                              <m:ctrlPr>
                                <a:rPr kumimoji="1" lang="en-US" sz="1800" b="0" i="1" smtClean="0">
                                  <a:latin typeface="Cambria Math" charset="0"/>
                                </a:rPr>
                              </m:ctrlPr>
                            </m:dPr>
                            <m:e>
                              <m:sSup>
                                <m:sSupPr>
                                  <m:ctrlPr>
                                    <a:rPr kumimoji="1" lang="en-US" sz="1800" b="0" i="1" smtClean="0">
                                      <a:latin typeface="Cambria Math" charset="0"/>
                                    </a:rPr>
                                  </m:ctrlPr>
                                </m:sSupPr>
                                <m:e>
                                  <m:d>
                                    <m:dPr>
                                      <m:ctrlPr>
                                        <a:rPr kumimoji="1" lang="en-US" sz="1800" b="0" i="1" smtClean="0">
                                          <a:latin typeface="Cambria Math" charset="0"/>
                                        </a:rPr>
                                      </m:ctrlPr>
                                    </m:dPr>
                                    <m:e>
                                      <m:r>
                                        <m:rPr>
                                          <m:sty m:val="p"/>
                                        </m:rPr>
                                        <a:rPr kumimoji="1" lang="en-US" sz="1800" b="0" i="0" smtClean="0">
                                          <a:latin typeface="Cambria Math" panose="02040503050406030204" pitchFamily="18" charset="0"/>
                                        </a:rPr>
                                        <m:t>max</m:t>
                                      </m:r>
                                      <m:d>
                                        <m:dPr>
                                          <m:begChr m:val="["/>
                                          <m:endChr m:val="]"/>
                                          <m:ctrlPr>
                                            <a:rPr kumimoji="1" lang="en-US" sz="1800" i="1">
                                              <a:latin typeface="Cambria Math" charset="0"/>
                                            </a:rPr>
                                          </m:ctrlPr>
                                        </m:dPr>
                                        <m:e>
                                          <m:sSub>
                                            <m:sSubPr>
                                              <m:ctrlPr>
                                                <a:rPr kumimoji="1" lang="en-US" sz="1800" i="1">
                                                  <a:latin typeface="Cambria Math" charset="0"/>
                                                </a:rPr>
                                              </m:ctrlPr>
                                            </m:sSub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r>
                                            <a:rPr kumimoji="1" lang="en-US" sz="1800" i="1">
                                              <a:latin typeface="Cambria Math" panose="02040503050406030204" pitchFamily="18" charset="0"/>
                                            </a:rPr>
                                            <m:t>−</m:t>
                                          </m:r>
                                          <m:sSub>
                                            <m:sSubPr>
                                              <m:ctrlPr>
                                                <a:rPr kumimoji="1" lang="en-US" sz="1800" i="1">
                                                  <a:latin typeface="Cambria Math" charset="0"/>
                                                </a:rPr>
                                              </m:ctrlPr>
                                            </m:sSubPr>
                                            <m:e>
                                              <m:r>
                                                <a:rPr kumimoji="1" lang="en-US" sz="1800" i="1">
                                                  <a:latin typeface="Cambria Math" panose="02040503050406030204" pitchFamily="18" charset="0"/>
                                                </a:rPr>
                                                <m:t>𝑏</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e>
                                      </m:d>
                                      <m:r>
                                        <a:rPr kumimoji="1" lang="en-US" sz="1800" i="1">
                                          <a:latin typeface="Cambria Math" panose="02040503050406030204" pitchFamily="18" charset="0"/>
                                        </a:rPr>
                                        <m:t>+</m:t>
                                      </m:r>
                                      <m:sSub>
                                        <m:sSubPr>
                                          <m:ctrlPr>
                                            <a:rPr kumimoji="1" lang="en-US" sz="1800" i="1">
                                              <a:latin typeface="Cambria Math" charset="0"/>
                                            </a:rPr>
                                          </m:ctrlPr>
                                        </m:sSubPr>
                                        <m:e>
                                          <m:r>
                                            <a:rPr kumimoji="1" lang="en-US" sz="1800" i="1">
                                              <a:latin typeface="Cambria Math" panose="02040503050406030204" pitchFamily="18" charset="0"/>
                                            </a:rPr>
                                            <m:t>𝑎</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e>
                                  </m:d>
                                </m:e>
                                <m:sup>
                                  <m:r>
                                    <a:rPr kumimoji="1" lang="en-US" sz="1800" b="0" i="1" smtClean="0">
                                      <a:latin typeface="Cambria Math" panose="02040503050406030204" pitchFamily="18" charset="0"/>
                                    </a:rPr>
                                    <m:t>2</m:t>
                                  </m:r>
                                </m:sup>
                              </m:sSup>
                              <m:r>
                                <a:rPr kumimoji="1" lang="en-US" sz="1800" b="0" i="1" smtClean="0">
                                  <a:latin typeface="Cambria Math" panose="02040503050406030204" pitchFamily="18" charset="0"/>
                                </a:rPr>
                                <m:t>−</m:t>
                              </m:r>
                              <m:sSubSup>
                                <m:sSubSupPr>
                                  <m:ctrlPr>
                                    <a:rPr kumimoji="1" lang="en-US" sz="1800" i="1">
                                      <a:latin typeface="Cambria Math" charset="0"/>
                                    </a:rPr>
                                  </m:ctrlPr>
                                </m:sSubSup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up>
                                  <m:r>
                                    <a:rPr kumimoji="1" lang="en-US" sz="1800" i="1">
                                      <a:latin typeface="Cambria Math" panose="02040503050406030204" pitchFamily="18" charset="0"/>
                                    </a:rPr>
                                    <m:t>2</m:t>
                                  </m:r>
                                </m:sup>
                              </m:sSubSup>
                              <m:d>
                                <m:dPr>
                                  <m:ctrlPr>
                                    <a:rPr kumimoji="1" lang="en-US" sz="1800" i="1">
                                      <a:latin typeface="Cambria Math" charset="0"/>
                                    </a:rPr>
                                  </m:ctrlPr>
                                </m:dPr>
                                <m:e>
                                  <m:r>
                                    <a:rPr kumimoji="1" lang="en-US" sz="1800" i="1">
                                      <a:latin typeface="Cambria Math" panose="02040503050406030204" pitchFamily="18" charset="0"/>
                                    </a:rPr>
                                    <m:t>𝑡</m:t>
                                  </m:r>
                                </m:e>
                              </m:d>
                            </m:e>
                          </m:d>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矩形 38"/>
              <p:cNvSpPr>
                <a:spLocks noRot="1" noChangeAspect="1" noMove="1" noResize="1" noEditPoints="1" noAdjustHandles="1" noChangeArrowheads="1" noChangeShapeType="1" noTextEdit="1"/>
              </p:cNvSpPr>
              <p:nvPr/>
            </p:nvSpPr>
            <p:spPr>
              <a:xfrm>
                <a:off x="2286000" y="2455139"/>
                <a:ext cx="5486400" cy="871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矩形 39"/>
              <p:cNvSpPr/>
              <p:nvPr/>
            </p:nvSpPr>
            <p:spPr>
              <a:xfrm>
                <a:off x="2590800" y="3348984"/>
                <a:ext cx="5486400" cy="588816"/>
              </a:xfrm>
              <a:prstGeom prst="rect">
                <a:avLst/>
              </a:prstGeom>
            </p:spPr>
            <p:txBody>
              <a:bodyPr wrap="square">
                <a:spAutoFit/>
              </a:bodyPr>
              <a:lstStyle/>
              <a:p>
                <a14:m>
                  <m:oMath xmlns:m="http://schemas.openxmlformats.org/officeDocument/2006/math">
                    <m:r>
                      <a:rPr lang="en-US" sz="2000" dirty="0">
                        <a:latin typeface="Cambria Math" panose="02040503050406030204" pitchFamily="18" charset="0"/>
                      </a:rPr>
                      <m:t>≤</m:t>
                    </m:r>
                  </m:oMath>
                </a14:m>
                <a:r>
                  <a:rPr kumimoji="1" lang="zh-CN" altLang="en-US" sz="2000" b="0" dirty="0">
                    <a:latin typeface="Tahoma" panose="020B0604030504040204" pitchFamily="34" charset="0"/>
                    <a:cs typeface="Tahoma" panose="020B0604030504040204" pitchFamily="34" charset="0"/>
                  </a:rPr>
                  <a:t> </a:t>
                </a:r>
                <a14:m>
                  <m:oMath xmlns:m="http://schemas.openxmlformats.org/officeDocument/2006/math">
                    <m:f>
                      <m:fPr>
                        <m:ctrlPr>
                          <a:rPr kumimoji="1" lang="en-US" sz="2000" b="0" i="1" smtClean="0">
                            <a:latin typeface="Cambria Math" charset="0"/>
                          </a:rPr>
                        </m:ctrlPr>
                      </m:fPr>
                      <m:num>
                        <m:r>
                          <a:rPr kumimoji="1" lang="en-US" sz="2000" b="0" i="1" smtClean="0">
                            <a:latin typeface="Cambria Math" panose="02040503050406030204" pitchFamily="18" charset="0"/>
                          </a:rPr>
                          <m:t>1</m:t>
                        </m:r>
                      </m:num>
                      <m:den>
                        <m:r>
                          <a:rPr kumimoji="1" lang="en-US" sz="2000" b="0" i="1" smtClean="0">
                            <a:latin typeface="Cambria Math" panose="02040503050406030204" pitchFamily="18" charset="0"/>
                          </a:rPr>
                          <m:t>2</m:t>
                        </m:r>
                      </m:den>
                    </m:f>
                    <m:nary>
                      <m:naryPr>
                        <m:chr m:val="∑"/>
                        <m:ctrlPr>
                          <a:rPr kumimoji="1" lang="en-US" sz="2000" b="0" i="1" smtClean="0">
                            <a:latin typeface="Cambria Math" charset="0"/>
                          </a:rPr>
                        </m:ctrlPr>
                      </m:naryPr>
                      <m:sub>
                        <m:r>
                          <m:rPr>
                            <m:brk m:alnAt="23"/>
                          </m:rPr>
                          <a:rPr kumimoji="1" lang="en-US" sz="2000" b="0" i="1" smtClean="0">
                            <a:latin typeface="Cambria Math" panose="02040503050406030204" pitchFamily="18" charset="0"/>
                          </a:rPr>
                          <m:t>𝑖</m:t>
                        </m:r>
                        <m:r>
                          <a:rPr kumimoji="1" lang="en-US" sz="2000" b="0" i="1" smtClean="0">
                            <a:latin typeface="Cambria Math" panose="02040503050406030204" pitchFamily="18" charset="0"/>
                          </a:rPr>
                          <m:t>=1</m:t>
                        </m:r>
                      </m:sub>
                      <m:sup>
                        <m:r>
                          <a:rPr kumimoji="1" lang="en-US" sz="2000" b="0" i="1" smtClean="0">
                            <a:latin typeface="Cambria Math" panose="02040503050406030204" pitchFamily="18" charset="0"/>
                          </a:rPr>
                          <m:t>𝑁</m:t>
                        </m:r>
                      </m:sup>
                      <m:e>
                        <m:f>
                          <m:fPr>
                            <m:ctrlPr>
                              <a:rPr kumimoji="1" lang="en-US" sz="2000" b="0" i="1" smtClean="0">
                                <a:latin typeface="Cambria Math" charset="0"/>
                              </a:rPr>
                            </m:ctrlPr>
                          </m:fPr>
                          <m:num>
                            <m:sSubSup>
                              <m:sSubSupPr>
                                <m:ctrlPr>
                                  <a:rPr kumimoji="1" lang="en-US" sz="2000" b="0" i="1" smtClean="0">
                                    <a:latin typeface="Cambria Math" charset="0"/>
                                  </a:rPr>
                                </m:ctrlPr>
                              </m:sSubSupPr>
                              <m:e>
                                <m:r>
                                  <a:rPr kumimoji="1" lang="en-US" sz="2000" b="0" i="1" smtClean="0">
                                    <a:latin typeface="Cambria Math" panose="02040503050406030204" pitchFamily="18" charset="0"/>
                                  </a:rPr>
                                  <m:t>𝑎</m:t>
                                </m:r>
                              </m:e>
                              <m:sub>
                                <m:r>
                                  <a:rPr kumimoji="1" lang="en-US" sz="2000" b="0" i="1" smtClean="0">
                                    <a:latin typeface="Cambria Math" panose="02040503050406030204" pitchFamily="18" charset="0"/>
                                  </a:rPr>
                                  <m:t>𝑖</m:t>
                                </m:r>
                              </m:sub>
                              <m:sup>
                                <m:r>
                                  <a:rPr kumimoji="1" lang="en-US" sz="2000" b="0" i="1" smtClean="0">
                                    <a:latin typeface="Cambria Math" panose="02040503050406030204" pitchFamily="18" charset="0"/>
                                  </a:rPr>
                                  <m:t>2</m:t>
                                </m:r>
                              </m:sup>
                            </m:sSubSup>
                            <m:d>
                              <m:dPr>
                                <m:ctrlPr>
                                  <a:rPr kumimoji="1" lang="en-US" sz="2000" b="0" i="1" smtClean="0">
                                    <a:latin typeface="Cambria Math" charset="0"/>
                                  </a:rPr>
                                </m:ctrlPr>
                              </m:dPr>
                              <m:e>
                                <m:r>
                                  <a:rPr kumimoji="1" lang="en-US" sz="2000" b="0" i="1" smtClean="0">
                                    <a:latin typeface="Cambria Math" panose="02040503050406030204" pitchFamily="18" charset="0"/>
                                  </a:rPr>
                                  <m:t>𝑡</m:t>
                                </m:r>
                              </m:e>
                            </m:d>
                            <m:r>
                              <a:rPr kumimoji="1" lang="en-US" sz="2000" b="0" i="1" smtClean="0">
                                <a:latin typeface="Cambria Math" panose="02040503050406030204" pitchFamily="18" charset="0"/>
                              </a:rPr>
                              <m:t>+</m:t>
                            </m:r>
                            <m:sSubSup>
                              <m:sSubSupPr>
                                <m:ctrlPr>
                                  <a:rPr kumimoji="1" lang="en-US" sz="2000" i="1">
                                    <a:latin typeface="Cambria Math" charset="0"/>
                                  </a:rPr>
                                </m:ctrlPr>
                              </m:sSubSupPr>
                              <m:e>
                                <m:r>
                                  <a:rPr kumimoji="1" lang="en-US" sz="2000" b="0" i="1" smtClean="0">
                                    <a:latin typeface="Cambria Math" panose="02040503050406030204" pitchFamily="18" charset="0"/>
                                  </a:rPr>
                                  <m:t>𝑏</m:t>
                                </m:r>
                              </m:e>
                              <m:sub>
                                <m:r>
                                  <a:rPr kumimoji="1" lang="en-US" sz="2000" i="1">
                                    <a:latin typeface="Cambria Math" panose="02040503050406030204" pitchFamily="18" charset="0"/>
                                  </a:rPr>
                                  <m:t>𝑖</m:t>
                                </m:r>
                              </m:sub>
                              <m:sup>
                                <m:r>
                                  <a:rPr kumimoji="1" lang="en-US" sz="2000" i="1">
                                    <a:latin typeface="Cambria Math" panose="02040503050406030204" pitchFamily="18" charset="0"/>
                                  </a:rPr>
                                  <m:t>2</m:t>
                                </m:r>
                              </m:sup>
                            </m:sSubSup>
                            <m:d>
                              <m:dPr>
                                <m:ctrlPr>
                                  <a:rPr kumimoji="1" lang="en-US" sz="2000" i="1">
                                    <a:latin typeface="Cambria Math" charset="0"/>
                                  </a:rPr>
                                </m:ctrlPr>
                              </m:dPr>
                              <m:e>
                                <m:r>
                                  <a:rPr kumimoji="1" lang="en-US" sz="2000" i="1">
                                    <a:latin typeface="Cambria Math" panose="02040503050406030204" pitchFamily="18" charset="0"/>
                                  </a:rPr>
                                  <m:t>𝑡</m:t>
                                </m:r>
                              </m:e>
                            </m:d>
                          </m:num>
                          <m:den>
                            <m:r>
                              <a:rPr kumimoji="1" lang="en-US" sz="2000" b="0" i="1" smtClean="0">
                                <a:latin typeface="Cambria Math" panose="02040503050406030204" pitchFamily="18" charset="0"/>
                              </a:rPr>
                              <m:t>2</m:t>
                            </m:r>
                          </m:den>
                        </m:f>
                      </m:e>
                    </m:nary>
                  </m:oMath>
                </a14:m>
                <a:r>
                  <a:rPr lang="en-US" sz="20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nary>
                      <m:naryPr>
                        <m:chr m:val="∑"/>
                        <m:ctrlPr>
                          <a:rPr lang="en-US" sz="2000" i="1" dirty="0" smtClean="0">
                            <a:latin typeface="Cambria Math" charset="0"/>
                          </a:rPr>
                        </m:ctrlPr>
                      </m:naryPr>
                      <m:sub>
                        <m:r>
                          <m:rPr>
                            <m:brk m:alnAt="23"/>
                          </m:rPr>
                          <a:rPr lang="en-US" sz="2000" b="0" i="1" dirty="0" smtClean="0">
                            <a:latin typeface="Cambria Math" panose="02040503050406030204" pitchFamily="18" charset="0"/>
                          </a:rPr>
                          <m:t>𝑖</m:t>
                        </m:r>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𝑁</m:t>
                        </m:r>
                      </m:sup>
                      <m:e>
                        <m:sSub>
                          <m:sSubPr>
                            <m:ctrlPr>
                              <a:rPr lang="en-US" sz="2000" i="1" dirty="0" smtClean="0">
                                <a:latin typeface="Cambria Math" charset="0"/>
                              </a:rPr>
                            </m:ctrlPr>
                          </m:sSubPr>
                          <m:e>
                            <m:r>
                              <a:rPr lang="en-US" sz="2000" b="0" i="1" dirty="0" smtClean="0">
                                <a:latin typeface="Cambria Math" panose="02040503050406030204" pitchFamily="18" charset="0"/>
                              </a:rPr>
                              <m:t>𝑄</m:t>
                            </m:r>
                          </m:e>
                          <m:sub>
                            <m:r>
                              <a:rPr lang="en-US" sz="2000" b="0" i="1" dirty="0" smtClean="0">
                                <a:latin typeface="Cambria Math" panose="02040503050406030204" pitchFamily="18" charset="0"/>
                              </a:rPr>
                              <m:t>𝑖</m:t>
                            </m:r>
                          </m:sub>
                        </m:sSub>
                        <m:d>
                          <m:dPr>
                            <m:ctrlPr>
                              <a:rPr lang="en-US" sz="2000" i="1" dirty="0" smtClean="0">
                                <a:latin typeface="Cambria Math" charset="0"/>
                              </a:rPr>
                            </m:ctrlPr>
                          </m:dPr>
                          <m:e>
                            <m:r>
                              <a:rPr lang="en-US" sz="2000" b="0" i="1" dirty="0" smtClean="0">
                                <a:latin typeface="Cambria Math" panose="02040503050406030204" pitchFamily="18" charset="0"/>
                              </a:rPr>
                              <m:t>𝑡</m:t>
                            </m:r>
                          </m:e>
                        </m:d>
                        <m:d>
                          <m:dPr>
                            <m:begChr m:val="["/>
                            <m:endChr m:val="]"/>
                            <m:ctrlPr>
                              <a:rPr lang="en-US" sz="2000" i="1" dirty="0" smtClean="0">
                                <a:latin typeface="Cambria Math" charset="0"/>
                              </a:rPr>
                            </m:ctrlPr>
                          </m:dPr>
                          <m:e>
                            <m:sSub>
                              <m:sSubPr>
                                <m:ctrlPr>
                                  <a:rPr kumimoji="1" lang="en-US" sz="2000" i="1">
                                    <a:latin typeface="Cambria Math" charset="0"/>
                                  </a:rPr>
                                </m:ctrlPr>
                              </m:sSubPr>
                              <m:e>
                                <m:r>
                                  <a:rPr kumimoji="1" lang="en-US" sz="2000" i="1">
                                    <a:latin typeface="Cambria Math" panose="02040503050406030204" pitchFamily="18" charset="0"/>
                                  </a:rPr>
                                  <m:t>𝑎</m:t>
                                </m:r>
                              </m:e>
                              <m:sub>
                                <m:r>
                                  <a:rPr kumimoji="1" lang="en-US" sz="2000" i="1">
                                    <a:latin typeface="Cambria Math" panose="02040503050406030204" pitchFamily="18" charset="0"/>
                                  </a:rPr>
                                  <m:t>𝑖</m:t>
                                </m:r>
                              </m:sub>
                            </m:sSub>
                            <m:d>
                              <m:dPr>
                                <m:ctrlPr>
                                  <a:rPr kumimoji="1" lang="en-US" sz="2000" i="1">
                                    <a:latin typeface="Cambria Math" charset="0"/>
                                  </a:rPr>
                                </m:ctrlPr>
                              </m:dPr>
                              <m:e>
                                <m:r>
                                  <a:rPr kumimoji="1" lang="en-US" sz="2000" i="1">
                                    <a:latin typeface="Cambria Math" panose="02040503050406030204" pitchFamily="18" charset="0"/>
                                  </a:rPr>
                                  <m:t>𝑡</m:t>
                                </m:r>
                              </m:e>
                            </m:d>
                            <m:r>
                              <a:rPr kumimoji="1" lang="en-US" sz="2000" b="0" i="1" smtClean="0">
                                <a:latin typeface="Cambria Math" panose="02040503050406030204" pitchFamily="18" charset="0"/>
                              </a:rPr>
                              <m:t>−</m:t>
                            </m:r>
                            <m:sSub>
                              <m:sSubPr>
                                <m:ctrlPr>
                                  <a:rPr kumimoji="1" lang="en-US" sz="2000" i="1">
                                    <a:latin typeface="Cambria Math" charset="0"/>
                                  </a:rPr>
                                </m:ctrlPr>
                              </m:sSubPr>
                              <m:e>
                                <m:r>
                                  <a:rPr kumimoji="1" lang="en-US" sz="2000" i="1">
                                    <a:latin typeface="Cambria Math" panose="02040503050406030204" pitchFamily="18" charset="0"/>
                                  </a:rPr>
                                  <m:t>𝑏</m:t>
                                </m:r>
                              </m:e>
                              <m:sub>
                                <m:r>
                                  <a:rPr kumimoji="1" lang="en-US" sz="2000" i="1">
                                    <a:latin typeface="Cambria Math" panose="02040503050406030204" pitchFamily="18" charset="0"/>
                                  </a:rPr>
                                  <m:t>𝑖</m:t>
                                </m:r>
                              </m:sub>
                            </m:sSub>
                            <m:d>
                              <m:dPr>
                                <m:ctrlPr>
                                  <a:rPr kumimoji="1" lang="en-US" sz="2000" i="1">
                                    <a:latin typeface="Cambria Math" charset="0"/>
                                  </a:rPr>
                                </m:ctrlPr>
                              </m:dPr>
                              <m:e>
                                <m:r>
                                  <a:rPr kumimoji="1" lang="en-US" sz="2000" i="1">
                                    <a:latin typeface="Cambria Math" panose="02040503050406030204" pitchFamily="18" charset="0"/>
                                  </a:rPr>
                                  <m:t>𝑡</m:t>
                                </m:r>
                              </m:e>
                            </m:d>
                          </m:e>
                        </m:d>
                      </m:e>
                    </m:nary>
                  </m:oMath>
                </a14:m>
                <a:endParaRPr lang="en-US"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矩形 39"/>
              <p:cNvSpPr>
                <a:spLocks noRot="1" noChangeAspect="1" noMove="1" noResize="1" noEditPoints="1" noAdjustHandles="1" noChangeArrowheads="1" noChangeShapeType="1" noTextEdit="1"/>
              </p:cNvSpPr>
              <p:nvPr/>
            </p:nvSpPr>
            <p:spPr>
              <a:xfrm>
                <a:off x="2590800" y="3348984"/>
                <a:ext cx="5486400" cy="588816"/>
              </a:xfrm>
              <a:prstGeom prst="rect">
                <a:avLst/>
              </a:prstGeom>
              <a:blipFill>
                <a:blip r:embed="rId5"/>
                <a:stretch>
                  <a:fillRect b="-5155"/>
                </a:stretch>
              </a:blipFill>
            </p:spPr>
            <p:txBody>
              <a:bodyPr/>
              <a:lstStyle/>
              <a:p>
                <a:r>
                  <a:rPr lang="en-US">
                    <a:noFill/>
                  </a:rPr>
                  <a:t> </a:t>
                </a:r>
              </a:p>
            </p:txBody>
          </p:sp>
        </mc:Fallback>
      </mc:AlternateContent>
      <p:sp>
        <p:nvSpPr>
          <p:cNvPr id="2" name="矩形 1"/>
          <p:cNvSpPr/>
          <p:nvPr/>
        </p:nvSpPr>
        <p:spPr>
          <a:xfrm>
            <a:off x="381000" y="4071369"/>
            <a:ext cx="2923429" cy="369332"/>
          </a:xfrm>
          <a:prstGeom prst="rect">
            <a:avLst/>
          </a:prstGeom>
        </p:spPr>
        <p:txBody>
          <a:bodyPr wrap="none">
            <a:spAutoFit/>
          </a:bodyPr>
          <a:lstStyle/>
          <a:p>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where we use the fact that</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矩形 4"/>
              <p:cNvSpPr/>
              <p:nvPr/>
            </p:nvSpPr>
            <p:spPr>
              <a:xfrm>
                <a:off x="762000" y="4410847"/>
                <a:ext cx="7694927" cy="459678"/>
              </a:xfrm>
              <a:prstGeom prst="rect">
                <a:avLst/>
              </a:prstGeom>
            </p:spPr>
            <p:txBody>
              <a:bodyPr wrap="none">
                <a:spAutoFit/>
              </a:bodyPr>
              <a:lstStyle/>
              <a:p>
                <a14:m>
                  <m:oMath xmlns:m="http://schemas.openxmlformats.org/officeDocument/2006/math">
                    <m:sSup>
                      <m:sSupPr>
                        <m:ctrlPr>
                          <a:rPr kumimoji="1" lang="en-US" sz="1800" i="1" smtClean="0">
                            <a:latin typeface="Cambria Math" charset="0"/>
                          </a:rPr>
                        </m:ctrlPr>
                      </m:sSupPr>
                      <m:e>
                        <m:d>
                          <m:dPr>
                            <m:ctrlPr>
                              <a:rPr kumimoji="1" lang="en-US" sz="1800" i="1">
                                <a:latin typeface="Cambria Math" charset="0"/>
                              </a:rPr>
                            </m:ctrlPr>
                          </m:dPr>
                          <m:e>
                            <m:r>
                              <m:rPr>
                                <m:sty m:val="p"/>
                              </m:rPr>
                              <a:rPr kumimoji="1" lang="en-US" sz="1800">
                                <a:latin typeface="Cambria Math" panose="02040503050406030204" pitchFamily="18" charset="0"/>
                              </a:rPr>
                              <m:t>max</m:t>
                            </m:r>
                            <m:d>
                              <m:dPr>
                                <m:begChr m:val="["/>
                                <m:endChr m:val="]"/>
                                <m:ctrlPr>
                                  <a:rPr kumimoji="1" lang="en-US" sz="1800" i="1">
                                    <a:latin typeface="Cambria Math" charset="0"/>
                                  </a:rPr>
                                </m:ctrlPr>
                              </m:dPr>
                              <m:e>
                                <m:sSub>
                                  <m:sSubPr>
                                    <m:ctrlPr>
                                      <a:rPr kumimoji="1" lang="en-US" sz="1800" i="1">
                                        <a:latin typeface="Cambria Math" charset="0"/>
                                      </a:rPr>
                                    </m:ctrlPr>
                                  </m:sSub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r>
                                  <a:rPr kumimoji="1" lang="en-US" sz="1800" i="1">
                                    <a:latin typeface="Cambria Math" panose="02040503050406030204" pitchFamily="18" charset="0"/>
                                  </a:rPr>
                                  <m:t>−</m:t>
                                </m:r>
                                <m:sSub>
                                  <m:sSubPr>
                                    <m:ctrlPr>
                                      <a:rPr kumimoji="1" lang="en-US" sz="1800" i="1">
                                        <a:latin typeface="Cambria Math" charset="0"/>
                                      </a:rPr>
                                    </m:ctrlPr>
                                  </m:sSubPr>
                                  <m:e>
                                    <m:r>
                                      <a:rPr kumimoji="1" lang="en-US" sz="1800" i="1">
                                        <a:latin typeface="Cambria Math" panose="02040503050406030204" pitchFamily="18" charset="0"/>
                                      </a:rPr>
                                      <m:t>𝑏</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e>
                            </m:d>
                            <m:r>
                              <a:rPr kumimoji="1" lang="en-US" sz="1800" i="1">
                                <a:latin typeface="Cambria Math" panose="02040503050406030204" pitchFamily="18" charset="0"/>
                              </a:rPr>
                              <m:t>+</m:t>
                            </m:r>
                            <m:sSub>
                              <m:sSubPr>
                                <m:ctrlPr>
                                  <a:rPr kumimoji="1" lang="en-US" sz="1800" i="1">
                                    <a:latin typeface="Cambria Math" charset="0"/>
                                  </a:rPr>
                                </m:ctrlPr>
                              </m:sSubPr>
                              <m:e>
                                <m:r>
                                  <a:rPr kumimoji="1" lang="en-US" sz="1800" i="1">
                                    <a:latin typeface="Cambria Math" panose="02040503050406030204" pitchFamily="18" charset="0"/>
                                  </a:rPr>
                                  <m:t>𝑎</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e>
                        </m:d>
                      </m:e>
                      <m:sup>
                        <m:r>
                          <a:rPr kumimoji="1" lang="en-US" sz="1800" i="1">
                            <a:latin typeface="Cambria Math" panose="02040503050406030204" pitchFamily="18" charset="0"/>
                          </a:rPr>
                          <m:t>2</m:t>
                        </m:r>
                      </m:sup>
                    </m:sSup>
                    <m:r>
                      <a:rPr lang="en-US" sz="1800" dirty="0">
                        <a:latin typeface="Cambria Math" panose="02040503050406030204" pitchFamily="18" charset="0"/>
                      </a:rPr>
                      <m:t>≤</m:t>
                    </m:r>
                    <m:sSubSup>
                      <m:sSubSupPr>
                        <m:ctrlPr>
                          <a:rPr kumimoji="1" lang="en-US" sz="1800" i="1">
                            <a:latin typeface="Cambria Math" charset="0"/>
                          </a:rPr>
                        </m:ctrlPr>
                      </m:sSubSupPr>
                      <m:e>
                        <m:r>
                          <a:rPr kumimoji="1" lang="en-US" sz="1800" i="1">
                            <a:latin typeface="Cambria Math" panose="02040503050406030204" pitchFamily="18" charset="0"/>
                          </a:rPr>
                          <m:t>𝑄</m:t>
                        </m:r>
                      </m:e>
                      <m:sub>
                        <m:r>
                          <a:rPr kumimoji="1" lang="en-US" sz="1800" i="1">
                            <a:latin typeface="Cambria Math" panose="02040503050406030204" pitchFamily="18" charset="0"/>
                          </a:rPr>
                          <m:t>𝑖</m:t>
                        </m:r>
                      </m:sub>
                      <m:sup>
                        <m:r>
                          <a:rPr kumimoji="1" lang="en-US" sz="1800" i="1">
                            <a:latin typeface="Cambria Math" panose="02040503050406030204" pitchFamily="18" charset="0"/>
                          </a:rPr>
                          <m:t>2</m:t>
                        </m:r>
                      </m:sup>
                    </m:sSubSup>
                    <m:d>
                      <m:dPr>
                        <m:ctrlPr>
                          <a:rPr kumimoji="1" lang="en-US" sz="1800" i="1">
                            <a:latin typeface="Cambria Math" charset="0"/>
                          </a:rPr>
                        </m:ctrlPr>
                      </m:dPr>
                      <m:e>
                        <m:r>
                          <a:rPr kumimoji="1" lang="en-US" sz="1800" i="1">
                            <a:latin typeface="Cambria Math" panose="02040503050406030204" pitchFamily="18" charset="0"/>
                          </a:rPr>
                          <m:t>𝑡</m:t>
                        </m:r>
                      </m:e>
                    </m:d>
                  </m:oMath>
                </a14:m>
                <a:r>
                  <a:rPr lang="en-US" sz="18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Sup>
                      <m:sSubSupPr>
                        <m:ctrlPr>
                          <a:rPr kumimoji="1" lang="en-US" sz="1800" i="1">
                            <a:latin typeface="Cambria Math" charset="0"/>
                          </a:rPr>
                        </m:ctrlPr>
                      </m:sSubSupPr>
                      <m:e>
                        <m:r>
                          <a:rPr kumimoji="1" lang="en-US" sz="1800" b="0" i="1" smtClean="0">
                            <a:latin typeface="Cambria Math" panose="02040503050406030204" pitchFamily="18" charset="0"/>
                          </a:rPr>
                          <m:t>𝑎</m:t>
                        </m:r>
                      </m:e>
                      <m:sub>
                        <m:r>
                          <a:rPr kumimoji="1" lang="en-US" sz="1800" i="1">
                            <a:latin typeface="Cambria Math" panose="02040503050406030204" pitchFamily="18" charset="0"/>
                          </a:rPr>
                          <m:t>𝑖</m:t>
                        </m:r>
                      </m:sub>
                      <m:sup>
                        <m:r>
                          <a:rPr kumimoji="1" lang="en-US" sz="1800" i="1">
                            <a:latin typeface="Cambria Math" panose="02040503050406030204" pitchFamily="18" charset="0"/>
                          </a:rPr>
                          <m:t>2</m:t>
                        </m:r>
                      </m:sup>
                    </m:sSubSup>
                    <m:d>
                      <m:dPr>
                        <m:ctrlPr>
                          <a:rPr kumimoji="1" lang="en-US" sz="1800" i="1">
                            <a:latin typeface="Cambria Math" charset="0"/>
                          </a:rPr>
                        </m:ctrlPr>
                      </m:dPr>
                      <m:e>
                        <m:r>
                          <a:rPr kumimoji="1" lang="en-US" sz="1800" i="1">
                            <a:latin typeface="Cambria Math" panose="02040503050406030204" pitchFamily="18" charset="0"/>
                          </a:rPr>
                          <m:t>𝑡</m:t>
                        </m:r>
                      </m:e>
                    </m:d>
                  </m:oMath>
                </a14:m>
                <a:r>
                  <a:rPr lang="en-US" sz="18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Sup>
                      <m:sSubSupPr>
                        <m:ctrlPr>
                          <a:rPr kumimoji="1" lang="en-US" sz="1800" i="1">
                            <a:latin typeface="Cambria Math" charset="0"/>
                          </a:rPr>
                        </m:ctrlPr>
                      </m:sSubSupPr>
                      <m:e>
                        <m:r>
                          <a:rPr kumimoji="1" lang="en-US" sz="1800" b="0" i="1" smtClean="0">
                            <a:latin typeface="Cambria Math" panose="02040503050406030204" pitchFamily="18" charset="0"/>
                          </a:rPr>
                          <m:t>𝑏</m:t>
                        </m:r>
                      </m:e>
                      <m:sub>
                        <m:r>
                          <a:rPr kumimoji="1" lang="en-US" sz="1800" i="1">
                            <a:latin typeface="Cambria Math" panose="02040503050406030204" pitchFamily="18" charset="0"/>
                          </a:rPr>
                          <m:t>𝑖</m:t>
                        </m:r>
                      </m:sub>
                      <m:sup>
                        <m:r>
                          <a:rPr kumimoji="1" lang="en-US" sz="1800" i="1">
                            <a:latin typeface="Cambria Math" panose="02040503050406030204" pitchFamily="18" charset="0"/>
                          </a:rPr>
                          <m:t>2</m:t>
                        </m:r>
                      </m:sup>
                    </m:sSubSup>
                    <m:d>
                      <m:dPr>
                        <m:ctrlPr>
                          <a:rPr kumimoji="1" lang="en-US" sz="1800" i="1">
                            <a:latin typeface="Cambria Math" charset="0"/>
                          </a:rPr>
                        </m:ctrlPr>
                      </m:dPr>
                      <m:e>
                        <m:r>
                          <a:rPr kumimoji="1" lang="en-US" sz="1800" i="1">
                            <a:latin typeface="Cambria Math" panose="02040503050406030204" pitchFamily="18" charset="0"/>
                          </a:rPr>
                          <m:t>𝑡</m:t>
                        </m:r>
                      </m:e>
                    </m:d>
                  </m:oMath>
                </a14:m>
                <a:r>
                  <a:rPr lang="en-US" sz="1800" dirty="0">
                    <a:latin typeface="Tahoma" panose="020B0604030504040204" pitchFamily="34" charset="0"/>
                    <a:ea typeface="Tahoma" panose="020B0604030504040204" pitchFamily="34" charset="0"/>
                    <a:cs typeface="Tahoma" panose="020B0604030504040204" pitchFamily="34" charset="0"/>
                  </a:rPr>
                  <a:t>+2</a:t>
                </a:r>
                <a14:m>
                  <m:oMath xmlns:m="http://schemas.openxmlformats.org/officeDocument/2006/math">
                    <m:sSub>
                      <m:sSubPr>
                        <m:ctrlPr>
                          <a:rPr lang="en-US" sz="1800" i="1" dirty="0">
                            <a:latin typeface="Cambria Math" charset="0"/>
                          </a:rPr>
                        </m:ctrlPr>
                      </m:sSubPr>
                      <m:e>
                        <m:r>
                          <a:rPr lang="en-US" sz="1800" i="1" dirty="0">
                            <a:latin typeface="Cambria Math" panose="02040503050406030204" pitchFamily="18" charset="0"/>
                          </a:rPr>
                          <m:t>𝑄</m:t>
                        </m:r>
                      </m:e>
                      <m:sub>
                        <m:r>
                          <a:rPr lang="en-US" sz="1800" i="1" dirty="0">
                            <a:latin typeface="Cambria Math" panose="02040503050406030204" pitchFamily="18" charset="0"/>
                          </a:rPr>
                          <m:t>𝑖</m:t>
                        </m:r>
                      </m:sub>
                    </m:sSub>
                    <m:d>
                      <m:dPr>
                        <m:ctrlPr>
                          <a:rPr lang="en-US" sz="1800" i="1" dirty="0">
                            <a:latin typeface="Cambria Math" charset="0"/>
                          </a:rPr>
                        </m:ctrlPr>
                      </m:dPr>
                      <m:e>
                        <m:r>
                          <a:rPr lang="en-US" sz="1800" i="1" dirty="0">
                            <a:latin typeface="Cambria Math" panose="02040503050406030204" pitchFamily="18" charset="0"/>
                          </a:rPr>
                          <m:t>𝑡</m:t>
                        </m:r>
                      </m:e>
                    </m:d>
                    <m:d>
                      <m:dPr>
                        <m:begChr m:val="["/>
                        <m:endChr m:val="]"/>
                        <m:ctrlPr>
                          <a:rPr lang="en-US" sz="1800" i="1" dirty="0">
                            <a:latin typeface="Cambria Math" charset="0"/>
                          </a:rPr>
                        </m:ctrlPr>
                      </m:dPr>
                      <m:e>
                        <m:sSub>
                          <m:sSubPr>
                            <m:ctrlPr>
                              <a:rPr kumimoji="1" lang="en-US" sz="1800" i="1">
                                <a:latin typeface="Cambria Math" charset="0"/>
                              </a:rPr>
                            </m:ctrlPr>
                          </m:sSubPr>
                          <m:e>
                            <m:r>
                              <a:rPr kumimoji="1" lang="en-US" sz="1800" i="1">
                                <a:latin typeface="Cambria Math" panose="02040503050406030204" pitchFamily="18" charset="0"/>
                              </a:rPr>
                              <m:t>𝑎</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r>
                          <a:rPr kumimoji="1" lang="en-US" sz="1800" i="1">
                            <a:latin typeface="Cambria Math" panose="02040503050406030204" pitchFamily="18" charset="0"/>
                          </a:rPr>
                          <m:t>−</m:t>
                        </m:r>
                        <m:sSub>
                          <m:sSubPr>
                            <m:ctrlPr>
                              <a:rPr kumimoji="1" lang="en-US" sz="1800" i="1">
                                <a:latin typeface="Cambria Math" charset="0"/>
                              </a:rPr>
                            </m:ctrlPr>
                          </m:sSubPr>
                          <m:e>
                            <m:r>
                              <a:rPr kumimoji="1" lang="en-US" sz="1800" i="1">
                                <a:latin typeface="Cambria Math" panose="02040503050406030204" pitchFamily="18" charset="0"/>
                              </a:rPr>
                              <m:t>𝑏</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e>
                    </m:d>
                  </m:oMath>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762000" y="4410847"/>
                <a:ext cx="7694927" cy="459678"/>
              </a:xfrm>
              <a:prstGeom prst="rect">
                <a:avLst/>
              </a:prstGeom>
              <a:blipFill>
                <a:blip r:embed="rId6"/>
                <a:stretch>
                  <a:fillRect b="-16000"/>
                </a:stretch>
              </a:blipFill>
            </p:spPr>
            <p:txBody>
              <a:bodyPr/>
              <a:lstStyle/>
              <a:p>
                <a:r>
                  <a:rPr lang="en-US">
                    <a:noFill/>
                  </a:rPr>
                  <a:t> </a:t>
                </a:r>
              </a:p>
            </p:txBody>
          </p:sp>
        </mc:Fallback>
      </mc:AlternateContent>
      <p:sp>
        <p:nvSpPr>
          <p:cNvPr id="41" name="矩形 40"/>
          <p:cNvSpPr/>
          <p:nvPr/>
        </p:nvSpPr>
        <p:spPr>
          <a:xfrm>
            <a:off x="380999" y="4922776"/>
            <a:ext cx="1821845" cy="369332"/>
          </a:xfrm>
          <a:prstGeom prst="rect">
            <a:avLst/>
          </a:prstGeom>
        </p:spPr>
        <p:txBody>
          <a:bodyPr wrap="none">
            <a:spAutoFit/>
          </a:bodyPr>
          <a:lstStyle/>
          <a:p>
            <a:r>
              <a:rPr kumimoji="1" lang="en-US" altLang="zh-CN" sz="1800" dirty="0">
                <a:solidFill>
                  <a:schemeClr val="tx1"/>
                </a:solidFill>
                <a:latin typeface="Tahoma" panose="020B0604030504040204" pitchFamily="34" charset="0"/>
                <a:ea typeface="Tahoma" panose="020B0604030504040204" pitchFamily="34" charset="0"/>
                <a:cs typeface="Tahoma" panose="020B0604030504040204" pitchFamily="34" charset="0"/>
              </a:rPr>
              <a:t>Finally, we have</a:t>
            </a: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矩形 6"/>
              <p:cNvSpPr/>
              <p:nvPr/>
            </p:nvSpPr>
            <p:spPr>
              <a:xfrm>
                <a:off x="567230" y="5381431"/>
                <a:ext cx="8411790" cy="506870"/>
              </a:xfrm>
              <a:prstGeom prst="rect">
                <a:avLst/>
              </a:prstGeom>
            </p:spPr>
            <p:txBody>
              <a:bodyPr wrap="none">
                <a:spAutoFit/>
              </a:bodyPr>
              <a:lstStyle/>
              <a:p>
                <a14:m>
                  <m:oMath xmlns:m="http://schemas.openxmlformats.org/officeDocument/2006/math">
                    <m:r>
                      <a:rPr kumimoji="1" lang="en-US" sz="1800" i="1" smtClean="0">
                        <a:latin typeface="Cambria Math" panose="02040503050406030204" pitchFamily="18" charset="0"/>
                      </a:rPr>
                      <m:t>△</m:t>
                    </m:r>
                    <m:d>
                      <m:dPr>
                        <m:ctrlPr>
                          <a:rPr kumimoji="1" lang="en-US" sz="1800" i="1">
                            <a:latin typeface="Cambria Math" charset="0"/>
                          </a:rPr>
                        </m:ctrlPr>
                      </m:dPr>
                      <m:e>
                        <m:r>
                          <a:rPr kumimoji="1" lang="en-US" sz="1800" b="0" i="1" smtClean="0">
                            <a:latin typeface="Cambria Math" panose="02040503050406030204" pitchFamily="18" charset="0"/>
                          </a:rPr>
                          <m:t>𝑄</m:t>
                        </m:r>
                        <m:d>
                          <m:dPr>
                            <m:ctrlPr>
                              <a:rPr kumimoji="1" lang="en-US" sz="1800" i="1">
                                <a:latin typeface="Cambria Math" charset="0"/>
                              </a:rPr>
                            </m:ctrlPr>
                          </m:dPr>
                          <m:e>
                            <m:r>
                              <a:rPr kumimoji="1" lang="en-US" sz="1800" i="1">
                                <a:latin typeface="Cambria Math" panose="02040503050406030204" pitchFamily="18" charset="0"/>
                              </a:rPr>
                              <m:t>𝑡</m:t>
                            </m:r>
                          </m:e>
                        </m:d>
                      </m:e>
                    </m:d>
                    <m:r>
                      <a:rPr kumimoji="1" lang="en-US" sz="1800" i="1">
                        <a:latin typeface="Cambria Math" panose="02040503050406030204" pitchFamily="18" charset="0"/>
                      </a:rPr>
                      <m:t>=</m:t>
                    </m:r>
                    <m:r>
                      <m:rPr>
                        <m:sty m:val="p"/>
                      </m:rPr>
                      <a:rPr kumimoji="1" lang="en-US" sz="1800">
                        <a:latin typeface="Cambria Math" panose="02040503050406030204" pitchFamily="18" charset="0"/>
                      </a:rPr>
                      <m:t>E</m:t>
                    </m:r>
                    <m:d>
                      <m:dPr>
                        <m:ctrlPr>
                          <a:rPr kumimoji="1" lang="en-US" sz="1800" i="1">
                            <a:latin typeface="Cambria Math" charset="0"/>
                          </a:rPr>
                        </m:ctrlPr>
                      </m:dPr>
                      <m:e>
                        <m:r>
                          <a:rPr kumimoji="1" lang="en-US" sz="1800" i="1">
                            <a:latin typeface="Cambria Math" panose="02040503050406030204" pitchFamily="18" charset="0"/>
                          </a:rPr>
                          <m:t>𝐿</m:t>
                        </m:r>
                        <m:d>
                          <m:dPr>
                            <m:ctrlPr>
                              <a:rPr kumimoji="1" lang="en-US" sz="1800" i="1">
                                <a:latin typeface="Cambria Math" charset="0"/>
                              </a:rPr>
                            </m:ctrlPr>
                          </m:dPr>
                          <m:e>
                            <m:r>
                              <a:rPr kumimoji="1" lang="en-US" sz="1800" b="0" i="1" smtClean="0">
                                <a:latin typeface="Cambria Math" panose="02040503050406030204" pitchFamily="18" charset="0"/>
                              </a:rPr>
                              <m:t>𝑄</m:t>
                            </m:r>
                            <m:d>
                              <m:dPr>
                                <m:ctrlPr>
                                  <a:rPr kumimoji="1" lang="en-US" sz="1800" i="1">
                                    <a:latin typeface="Cambria Math" charset="0"/>
                                  </a:rPr>
                                </m:ctrlPr>
                              </m:dPr>
                              <m:e>
                                <m:r>
                                  <a:rPr kumimoji="1" lang="en-US" sz="1800" i="1">
                                    <a:latin typeface="Cambria Math" panose="02040503050406030204" pitchFamily="18" charset="0"/>
                                  </a:rPr>
                                  <m:t>𝑡</m:t>
                                </m:r>
                                <m:r>
                                  <a:rPr kumimoji="1" lang="en-US" sz="1800" i="1">
                                    <a:latin typeface="Cambria Math" panose="02040503050406030204" pitchFamily="18" charset="0"/>
                                  </a:rPr>
                                  <m:t>+1</m:t>
                                </m:r>
                              </m:e>
                            </m:d>
                          </m:e>
                        </m:d>
                        <m:r>
                          <a:rPr kumimoji="1" lang="en-US" sz="1800" i="1">
                            <a:latin typeface="Cambria Math" panose="02040503050406030204" pitchFamily="18" charset="0"/>
                          </a:rPr>
                          <m:t>−</m:t>
                        </m:r>
                        <m:r>
                          <a:rPr kumimoji="1" lang="en-US" sz="1800" i="1">
                            <a:latin typeface="Cambria Math" panose="02040503050406030204" pitchFamily="18" charset="0"/>
                          </a:rPr>
                          <m:t>𝐿</m:t>
                        </m:r>
                        <m:d>
                          <m:dPr>
                            <m:ctrlPr>
                              <a:rPr kumimoji="1" lang="en-US" sz="1800" i="1">
                                <a:latin typeface="Cambria Math" charset="0"/>
                              </a:rPr>
                            </m:ctrlPr>
                          </m:dPr>
                          <m:e>
                            <m:r>
                              <a:rPr kumimoji="1" lang="en-US" sz="1800" b="0" i="1" smtClean="0">
                                <a:latin typeface="Cambria Math" panose="02040503050406030204" pitchFamily="18" charset="0"/>
                              </a:rPr>
                              <m:t>𝑄</m:t>
                            </m:r>
                            <m:d>
                              <m:dPr>
                                <m:ctrlPr>
                                  <a:rPr kumimoji="1" lang="en-US" sz="1800" i="1">
                                    <a:latin typeface="Cambria Math" charset="0"/>
                                  </a:rPr>
                                </m:ctrlPr>
                              </m:dPr>
                              <m:e>
                                <m:r>
                                  <a:rPr kumimoji="1" lang="en-US" sz="1800" i="1">
                                    <a:latin typeface="Cambria Math" panose="02040503050406030204" pitchFamily="18" charset="0"/>
                                  </a:rPr>
                                  <m:t>𝑡</m:t>
                                </m:r>
                              </m:e>
                            </m:d>
                          </m:e>
                        </m:d>
                        <m:r>
                          <a:rPr kumimoji="1" lang="en-US" sz="1800" i="1">
                            <a:latin typeface="Cambria Math" panose="02040503050406030204" pitchFamily="18" charset="0"/>
                          </a:rPr>
                          <m:t>|</m:t>
                        </m:r>
                        <m:r>
                          <a:rPr kumimoji="1" lang="en-US" sz="1800" b="0" i="1" smtClean="0">
                            <a:latin typeface="Cambria Math" panose="02040503050406030204" pitchFamily="18" charset="0"/>
                          </a:rPr>
                          <m:t>𝑄</m:t>
                        </m:r>
                        <m:d>
                          <m:dPr>
                            <m:ctrlPr>
                              <a:rPr kumimoji="1" lang="en-US" sz="1800" i="1">
                                <a:latin typeface="Cambria Math" charset="0"/>
                              </a:rPr>
                            </m:ctrlPr>
                          </m:dPr>
                          <m:e>
                            <m:r>
                              <a:rPr kumimoji="1" lang="en-US" sz="1800" i="1">
                                <a:latin typeface="Cambria Math" panose="02040503050406030204" pitchFamily="18" charset="0"/>
                              </a:rPr>
                              <m:t>𝑡</m:t>
                            </m:r>
                          </m:e>
                        </m:d>
                      </m:e>
                    </m:d>
                  </m:oMath>
                </a14:m>
                <a:r>
                  <a:rPr lang="en-US" sz="1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1800" dirty="0">
                        <a:latin typeface="Cambria Math" panose="02040503050406030204" pitchFamily="18" charset="0"/>
                      </a:rPr>
                      <m:t>≤</m:t>
                    </m:r>
                  </m:oMath>
                </a14:m>
                <a:r>
                  <a:rPr lang="en-US" sz="1800" i="1" dirty="0">
                    <a:latin typeface="Tahoma" panose="020B0604030504040204" pitchFamily="34" charset="0"/>
                    <a:ea typeface="Tahoma" panose="020B0604030504040204" pitchFamily="34" charset="0"/>
                    <a:cs typeface="Tahoma" panose="020B0604030504040204" pitchFamily="34" charset="0"/>
                  </a:rPr>
                  <a:t> B+</a:t>
                </a:r>
                <a14:m>
                  <m:oMath xmlns:m="http://schemas.openxmlformats.org/officeDocument/2006/math">
                    <m:nary>
                      <m:naryPr>
                        <m:chr m:val="∑"/>
                        <m:ctrlPr>
                          <a:rPr kumimoji="1" lang="en-US" sz="1800" i="1">
                            <a:latin typeface="Cambria Math" charset="0"/>
                          </a:rPr>
                        </m:ctrlPr>
                      </m:naryPr>
                      <m:sub>
                        <m:r>
                          <m:rPr>
                            <m:brk m:alnAt="23"/>
                          </m:rPr>
                          <a:rPr kumimoji="1" lang="en-US" sz="1800" i="1">
                            <a:latin typeface="Cambria Math" panose="02040503050406030204" pitchFamily="18" charset="0"/>
                          </a:rPr>
                          <m:t>𝑖</m:t>
                        </m:r>
                        <m:r>
                          <a:rPr kumimoji="1" lang="en-US" sz="1800" i="1">
                            <a:latin typeface="Cambria Math" panose="02040503050406030204" pitchFamily="18" charset="0"/>
                          </a:rPr>
                          <m:t>=1</m:t>
                        </m:r>
                      </m:sub>
                      <m:sup>
                        <m:r>
                          <a:rPr kumimoji="1" lang="en-US" sz="1800" i="1">
                            <a:latin typeface="Cambria Math" panose="02040503050406030204" pitchFamily="18" charset="0"/>
                          </a:rPr>
                          <m:t>𝑁</m:t>
                        </m:r>
                      </m:sup>
                      <m:e>
                        <m:sSub>
                          <m:sSubPr>
                            <m:ctrlPr>
                              <a:rPr lang="en-US" sz="1800" i="1" dirty="0">
                                <a:latin typeface="Cambria Math" charset="0"/>
                              </a:rPr>
                            </m:ctrlPr>
                          </m:sSubPr>
                          <m:e>
                            <m:r>
                              <a:rPr lang="en-US" sz="1800" i="1" dirty="0">
                                <a:latin typeface="Cambria Math" panose="02040503050406030204" pitchFamily="18" charset="0"/>
                              </a:rPr>
                              <m:t>𝑄</m:t>
                            </m:r>
                          </m:e>
                          <m:sub>
                            <m:r>
                              <a:rPr lang="en-US" sz="1800" i="1" dirty="0">
                                <a:latin typeface="Cambria Math" panose="02040503050406030204" pitchFamily="18" charset="0"/>
                              </a:rPr>
                              <m:t>𝑖</m:t>
                            </m:r>
                          </m:sub>
                        </m:sSub>
                        <m:d>
                          <m:dPr>
                            <m:ctrlPr>
                              <a:rPr lang="en-US" sz="1800" i="1" dirty="0">
                                <a:latin typeface="Cambria Math" charset="0"/>
                              </a:rPr>
                            </m:ctrlPr>
                          </m:dPr>
                          <m:e>
                            <m:r>
                              <a:rPr lang="en-US" sz="1800" i="1" dirty="0">
                                <a:latin typeface="Cambria Math" panose="02040503050406030204" pitchFamily="18" charset="0"/>
                              </a:rPr>
                              <m:t>𝑡</m:t>
                            </m:r>
                          </m:e>
                        </m:d>
                        <m:r>
                          <m:rPr>
                            <m:sty m:val="p"/>
                          </m:rPr>
                          <a:rPr kumimoji="1" lang="en-US" sz="1800" b="0" i="0" smtClean="0">
                            <a:latin typeface="Cambria Math" panose="02040503050406030204" pitchFamily="18" charset="0"/>
                          </a:rPr>
                          <m:t>E</m:t>
                        </m:r>
                        <m:d>
                          <m:dPr>
                            <m:begChr m:val="["/>
                            <m:endChr m:val="]"/>
                            <m:ctrlPr>
                              <a:rPr kumimoji="1" lang="en-US" sz="1800" i="1">
                                <a:latin typeface="Cambria Math" charset="0"/>
                              </a:rPr>
                            </m:ctrlPr>
                          </m:dPr>
                          <m:e>
                            <m:sSub>
                              <m:sSubPr>
                                <m:ctrlPr>
                                  <a:rPr kumimoji="1" lang="en-US" sz="1800" i="1" smtClean="0">
                                    <a:latin typeface="Cambria Math" charset="0"/>
                                  </a:rPr>
                                </m:ctrlPr>
                              </m:sSubPr>
                              <m:e>
                                <m:r>
                                  <a:rPr kumimoji="1" lang="en-US" sz="1800" b="0" i="1" smtClean="0">
                                    <a:latin typeface="Cambria Math" panose="02040503050406030204" pitchFamily="18" charset="0"/>
                                  </a:rPr>
                                  <m:t>𝑎</m:t>
                                </m:r>
                              </m:e>
                              <m:sub>
                                <m:r>
                                  <a:rPr kumimoji="1" lang="en-US" sz="1800" b="0" i="1" smtClean="0">
                                    <a:latin typeface="Cambria Math" panose="02040503050406030204" pitchFamily="18" charset="0"/>
                                  </a:rPr>
                                  <m:t>𝑖</m:t>
                                </m:r>
                              </m:sub>
                            </m:sSub>
                            <m:d>
                              <m:dPr>
                                <m:ctrlPr>
                                  <a:rPr kumimoji="1" lang="en-US" sz="1800" i="1" smtClean="0">
                                    <a:latin typeface="Cambria Math" charset="0"/>
                                  </a:rPr>
                                </m:ctrlPr>
                              </m:dPr>
                              <m:e>
                                <m:r>
                                  <a:rPr kumimoji="1" lang="en-US" sz="1800" i="1">
                                    <a:latin typeface="Cambria Math" panose="02040503050406030204" pitchFamily="18" charset="0"/>
                                  </a:rPr>
                                  <m:t>𝑡</m:t>
                                </m:r>
                              </m:e>
                            </m:d>
                            <m:r>
                              <a:rPr kumimoji="1" lang="en-US" sz="1800" i="1">
                                <a:latin typeface="Cambria Math" panose="02040503050406030204" pitchFamily="18" charset="0"/>
                              </a:rPr>
                              <m:t>−</m:t>
                            </m:r>
                            <m:sSub>
                              <m:sSubPr>
                                <m:ctrlPr>
                                  <a:rPr kumimoji="1" lang="en-US" sz="1800" i="1">
                                    <a:latin typeface="Cambria Math" charset="0"/>
                                  </a:rPr>
                                </m:ctrlPr>
                              </m:sSubPr>
                              <m:e>
                                <m:r>
                                  <a:rPr kumimoji="1" lang="en-US" sz="1800" b="0" i="1" smtClean="0">
                                    <a:latin typeface="Cambria Math" panose="02040503050406030204" pitchFamily="18" charset="0"/>
                                  </a:rPr>
                                  <m:t>𝑏</m:t>
                                </m:r>
                              </m:e>
                              <m:sub>
                                <m:r>
                                  <a:rPr kumimoji="1" lang="en-US" sz="1800" i="1">
                                    <a:latin typeface="Cambria Math" panose="02040503050406030204" pitchFamily="18" charset="0"/>
                                  </a:rPr>
                                  <m:t>𝑖</m:t>
                                </m:r>
                              </m:sub>
                            </m:sSub>
                            <m:d>
                              <m:dPr>
                                <m:ctrlPr>
                                  <a:rPr kumimoji="1" lang="en-US" sz="1800" i="1">
                                    <a:latin typeface="Cambria Math" charset="0"/>
                                  </a:rPr>
                                </m:ctrlPr>
                              </m:dPr>
                              <m:e>
                                <m:r>
                                  <a:rPr kumimoji="1" lang="en-US" sz="1800" i="1">
                                    <a:latin typeface="Cambria Math" panose="02040503050406030204" pitchFamily="18" charset="0"/>
                                  </a:rPr>
                                  <m:t>𝑡</m:t>
                                </m:r>
                              </m:e>
                            </m:d>
                            <m:r>
                              <a:rPr kumimoji="1" lang="en-US" sz="1800" b="0" i="1" smtClean="0">
                                <a:latin typeface="Cambria Math" panose="02040503050406030204" pitchFamily="18" charset="0"/>
                              </a:rPr>
                              <m:t>|</m:t>
                            </m:r>
                            <m:sSub>
                              <m:sSubPr>
                                <m:ctrlPr>
                                  <a:rPr lang="en-US" sz="1800" i="1" dirty="0">
                                    <a:latin typeface="Cambria Math" charset="0"/>
                                  </a:rPr>
                                </m:ctrlPr>
                              </m:sSubPr>
                              <m:e>
                                <m:r>
                                  <a:rPr lang="en-US" sz="1800" i="1" dirty="0">
                                    <a:latin typeface="Cambria Math" panose="02040503050406030204" pitchFamily="18" charset="0"/>
                                  </a:rPr>
                                  <m:t>𝑄</m:t>
                                </m:r>
                              </m:e>
                              <m:sub>
                                <m:r>
                                  <a:rPr lang="en-US" sz="1800" i="1" dirty="0">
                                    <a:latin typeface="Cambria Math" panose="02040503050406030204" pitchFamily="18" charset="0"/>
                                  </a:rPr>
                                  <m:t>𝑖</m:t>
                                </m:r>
                              </m:sub>
                            </m:sSub>
                            <m:d>
                              <m:dPr>
                                <m:ctrlPr>
                                  <a:rPr lang="en-US" sz="1800" i="1" dirty="0">
                                    <a:latin typeface="Cambria Math" charset="0"/>
                                  </a:rPr>
                                </m:ctrlPr>
                              </m:dPr>
                              <m:e>
                                <m:r>
                                  <a:rPr lang="en-US" sz="1800" i="1" dirty="0">
                                    <a:latin typeface="Cambria Math" panose="02040503050406030204" pitchFamily="18" charset="0"/>
                                  </a:rPr>
                                  <m:t>𝑡</m:t>
                                </m:r>
                              </m:e>
                            </m:d>
                          </m:e>
                        </m:d>
                      </m:e>
                    </m:nary>
                  </m:oMath>
                </a14:m>
                <a:endParaRPr lang="en-US" sz="1800"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567230" y="5381431"/>
                <a:ext cx="8411790" cy="506870"/>
              </a:xfrm>
              <a:prstGeom prst="rect">
                <a:avLst/>
              </a:prstGeom>
              <a:blipFill>
                <a:blip r:embed="rId7"/>
                <a:stretch>
                  <a:fillRect t="-73494" b="-12289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xmlns="" id="{891EE9ED-6297-49DD-8570-ED7C34666688}"/>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xmlns="" id="{0EC97DB1-05F7-434A-9DC0-AFEA150CF074}"/>
              </a:ext>
            </a:extLst>
          </p:cNvPr>
          <p:cNvSpPr>
            <a:spLocks noGrp="1"/>
          </p:cNvSpPr>
          <p:nvPr>
            <p:ph type="sldNum" idx="10"/>
          </p:nvPr>
        </p:nvSpPr>
        <p:spPr/>
        <p:txBody>
          <a:bodyPr/>
          <a:lstStyle/>
          <a:p>
            <a:fld id="{3B62EEA0-407C-F845-9485-6BA8F1FD51F2}" type="slidenum">
              <a:rPr lang="en-US" altLang="zh-CN" smtClean="0"/>
              <a:pPr/>
              <a:t>16</a:t>
            </a:fld>
            <a:r>
              <a:rPr lang="en-US" altLang="zh-CN"/>
              <a:t>/44</a:t>
            </a:r>
            <a:endParaRPr lang="en-US" altLang="zh-CN" dirty="0"/>
          </a:p>
        </p:txBody>
      </p:sp>
    </p:spTree>
    <p:extLst>
      <p:ext uri="{BB962C8B-B14F-4D97-AF65-F5344CB8AC3E}">
        <p14:creationId xmlns:p14="http://schemas.microsoft.com/office/powerpoint/2010/main" val="8345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p:bldP spid="40" grpId="0"/>
      <p:bldP spid="2" grpId="0"/>
      <p:bldP spid="5" grpId="0"/>
      <p:bldP spid="41"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2400" y="1086097"/>
            <a:ext cx="7165744"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Connection Between Objective and Queue</a:t>
            </a:r>
            <a:endParaRPr kumimoji="1" lang="zh-CN" altLang="en-US" sz="2400" b="1" dirty="0">
              <a:latin typeface="Tahoma" panose="020B0604030504040204" pitchFamily="34" charset="0"/>
              <a:ea typeface="Microsoft YaHei" charset="-122"/>
              <a:cs typeface="Tahoma" panose="020B0604030504040204" pitchFamily="34" charset="0"/>
            </a:endParaRPr>
          </a:p>
        </p:txBody>
      </p:sp>
      <p:sp>
        <p:nvSpPr>
          <p:cNvPr id="23" name="矩形 22"/>
          <p:cNvSpPr/>
          <p:nvPr/>
        </p:nvSpPr>
        <p:spPr>
          <a:xfrm>
            <a:off x="490155" y="1662031"/>
            <a:ext cx="5492087" cy="369332"/>
          </a:xfrm>
          <a:prstGeom prst="rect">
            <a:avLst/>
          </a:prstGeom>
        </p:spPr>
        <p:txBody>
          <a:bodyPr wrap="square">
            <a:spAutoFit/>
          </a:bodyPr>
          <a:lstStyle/>
          <a:p>
            <a:pPr marL="285750" indent="-285750">
              <a:buFont typeface="Wingdings" panose="05000000000000000000" pitchFamily="2" charset="2"/>
              <a:buChar char="§"/>
            </a:pP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Drift plus penalty (minus reward) function:</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4" name="矩形 23"/>
              <p:cNvSpPr/>
              <p:nvPr/>
            </p:nvSpPr>
            <p:spPr>
              <a:xfrm>
                <a:off x="2567289" y="2169010"/>
                <a:ext cx="3657600" cy="439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m:t>
                      </m:r>
                      <m:d>
                        <m:dPr>
                          <m:ctrlPr>
                            <a:rPr kumimoji="1" lang="en-US" sz="2000" b="0" i="1" smtClean="0">
                              <a:latin typeface="Cambria Math" charset="0"/>
                            </a:rPr>
                          </m:ctrlPr>
                        </m:dPr>
                        <m:e>
                          <m:r>
                            <a:rPr kumimoji="1" lang="en-US" sz="2000" i="1">
                              <a:latin typeface="Cambria Math" panose="02040503050406030204" pitchFamily="18" charset="0"/>
                            </a:rPr>
                            <m:t>𝑄</m:t>
                          </m:r>
                          <m:d>
                            <m:dPr>
                              <m:ctrlPr>
                                <a:rPr kumimoji="1" lang="en-US" sz="2000" i="1">
                                  <a:latin typeface="Cambria Math" charset="0"/>
                                </a:rPr>
                              </m:ctrlPr>
                            </m:dPr>
                            <m:e>
                              <m:r>
                                <a:rPr kumimoji="1" lang="en-US" sz="2000" i="1">
                                  <a:latin typeface="Cambria Math" panose="02040503050406030204" pitchFamily="18" charset="0"/>
                                </a:rPr>
                                <m:t>𝑡</m:t>
                              </m:r>
                            </m:e>
                          </m:d>
                        </m:e>
                      </m:d>
                      <m:r>
                        <a:rPr kumimoji="1" lang="en-US" altLang="zh-CN" sz="2000" i="1">
                          <a:latin typeface="Cambria Math" panose="02040503050406030204" pitchFamily="18" charset="0"/>
                        </a:rPr>
                        <m:t>+</m:t>
                      </m:r>
                      <m:r>
                        <m:rPr>
                          <m:sty m:val="p"/>
                        </m:rPr>
                        <a:rPr kumimoji="1" lang="en-US" sz="2000" b="0" i="0" smtClean="0">
                          <a:latin typeface="Cambria Math" panose="02040503050406030204" pitchFamily="18" charset="0"/>
                        </a:rPr>
                        <m:t>VE</m:t>
                      </m:r>
                      <m:d>
                        <m:dPr>
                          <m:ctrlPr>
                            <a:rPr kumimoji="1" lang="en-US" sz="2000" b="0" i="1" smtClean="0">
                              <a:latin typeface="Cambria Math" charset="0"/>
                            </a:rPr>
                          </m:ctrlPr>
                        </m:dPr>
                        <m:e>
                          <m:r>
                            <a:rPr kumimoji="1" lang="en-US" sz="2000" b="0" i="1" smtClean="0">
                              <a:latin typeface="Cambria Math" panose="02040503050406030204" pitchFamily="18" charset="0"/>
                            </a:rPr>
                            <m:t>𝑧</m:t>
                          </m:r>
                          <m:d>
                            <m:dPr>
                              <m:ctrlPr>
                                <a:rPr kumimoji="1" lang="en-US" sz="2000" b="0" i="1" smtClean="0">
                                  <a:latin typeface="Cambria Math" charset="0"/>
                                </a:rPr>
                              </m:ctrlPr>
                            </m:dPr>
                            <m:e>
                              <m:r>
                                <a:rPr kumimoji="1" lang="en-US" sz="2000" b="0" i="1" smtClean="0">
                                  <a:latin typeface="Cambria Math" panose="02040503050406030204" pitchFamily="18" charset="0"/>
                                </a:rPr>
                                <m:t>𝑡</m:t>
                              </m:r>
                            </m:e>
                          </m:d>
                          <m:r>
                            <a:rPr kumimoji="1" lang="en-US" sz="2000" b="0" i="1" smtClean="0">
                              <a:latin typeface="Cambria Math" panose="02040503050406030204" pitchFamily="18" charset="0"/>
                            </a:rPr>
                            <m:t>|</m:t>
                          </m:r>
                          <m:r>
                            <a:rPr kumimoji="1" lang="en-US" sz="2000" i="1">
                              <a:latin typeface="Cambria Math" panose="02040503050406030204" pitchFamily="18" charset="0"/>
                            </a:rPr>
                            <m:t>𝑄</m:t>
                          </m:r>
                          <m:d>
                            <m:dPr>
                              <m:ctrlPr>
                                <a:rPr kumimoji="1" lang="en-US" sz="2000" i="1">
                                  <a:latin typeface="Cambria Math" charset="0"/>
                                </a:rPr>
                              </m:ctrlPr>
                            </m:dPr>
                            <m:e>
                              <m:r>
                                <a:rPr kumimoji="1" lang="en-US" sz="2000" i="1">
                                  <a:latin typeface="Cambria Math" panose="02040503050406030204" pitchFamily="18" charset="0"/>
                                </a:rPr>
                                <m:t>𝑡</m:t>
                              </m:r>
                            </m:e>
                          </m:d>
                        </m:e>
                      </m:d>
                    </m:oMath>
                  </m:oMathPara>
                </a14:m>
                <a:endParaRPr lang="en-US"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2567289" y="2169010"/>
                <a:ext cx="3657600" cy="439736"/>
              </a:xfrm>
              <a:prstGeom prst="rect">
                <a:avLst/>
              </a:prstGeom>
              <a:blipFill>
                <a:blip r:embed="rId3"/>
                <a:stretch>
                  <a:fillRect b="-9722"/>
                </a:stretch>
              </a:blipFill>
            </p:spPr>
            <p:txBody>
              <a:bodyPr/>
              <a:lstStyle/>
              <a:p>
                <a:r>
                  <a:rPr lang="en-US">
                    <a:noFill/>
                  </a:rPr>
                  <a:t> </a:t>
                </a:r>
              </a:p>
            </p:txBody>
          </p:sp>
        </mc:Fallback>
      </mc:AlternateContent>
      <p:sp>
        <p:nvSpPr>
          <p:cNvPr id="25" name="矩形 24"/>
          <p:cNvSpPr/>
          <p:nvPr/>
        </p:nvSpPr>
        <p:spPr>
          <a:xfrm>
            <a:off x="490155" y="3350646"/>
            <a:ext cx="8272850" cy="369332"/>
          </a:xfrm>
          <a:prstGeom prst="rect">
            <a:avLst/>
          </a:prstGeom>
        </p:spPr>
        <p:txBody>
          <a:bodyPr wrap="square">
            <a:spAutoFit/>
          </a:bodyPr>
          <a:lstStyle/>
          <a:p>
            <a:pPr marL="285750" indent="-285750">
              <a:buFont typeface="Wingdings" panose="05000000000000000000" pitchFamily="2" charset="2"/>
              <a:buChar char="§"/>
            </a:pPr>
            <a:r>
              <a:rPr kumimoji="1" lang="en-US" altLang="zh-CN" sz="1800" b="1" dirty="0">
                <a:solidFill>
                  <a:schemeClr val="tx1"/>
                </a:solidFill>
                <a:latin typeface="Tahoma" panose="020B0604030504040204" pitchFamily="34" charset="0"/>
                <a:ea typeface="Tahoma" panose="020B0604030504040204" pitchFamily="34" charset="0"/>
                <a:cs typeface="Tahoma" panose="020B0604030504040204" pitchFamily="34" charset="0"/>
              </a:rPr>
              <a:t>Optimize the drift plus penalty (minus reward) f</a:t>
            </a: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unction:</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7" name="矩形 26"/>
          <p:cNvSpPr/>
          <p:nvPr/>
        </p:nvSpPr>
        <p:spPr>
          <a:xfrm>
            <a:off x="3429000" y="3737708"/>
            <a:ext cx="4493935" cy="78608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矩形 25"/>
              <p:cNvSpPr/>
              <p:nvPr/>
            </p:nvSpPr>
            <p:spPr>
              <a:xfrm>
                <a:off x="724443" y="3739154"/>
                <a:ext cx="7343292"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sz="1600" b="0" i="1" smtClean="0">
                          <a:latin typeface="Cambria Math" panose="02040503050406030204" pitchFamily="18" charset="0"/>
                        </a:rPr>
                        <m:t>△</m:t>
                      </m:r>
                      <m:d>
                        <m:dPr>
                          <m:ctrlPr>
                            <a:rPr kumimoji="1" lang="en-US" sz="1600" b="0" i="1" smtClean="0">
                              <a:latin typeface="Cambria Math" charset="0"/>
                            </a:rPr>
                          </m:ctrlPr>
                        </m:dPr>
                        <m:e>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altLang="zh-CN" sz="1600" i="1">
                          <a:latin typeface="Cambria Math" panose="02040503050406030204" pitchFamily="18" charset="0"/>
                        </a:rPr>
                        <m:t>+</m:t>
                      </m:r>
                      <m:r>
                        <m:rPr>
                          <m:sty m:val="p"/>
                        </m:rPr>
                        <a:rPr kumimoji="1" lang="en-US" sz="1600" b="0" i="0" smtClean="0">
                          <a:latin typeface="Cambria Math" panose="02040503050406030204" pitchFamily="18" charset="0"/>
                        </a:rPr>
                        <m:t>VE</m:t>
                      </m:r>
                      <m:d>
                        <m:dPr>
                          <m:ctrlPr>
                            <a:rPr kumimoji="1" lang="en-US" sz="1600" b="0" i="1" smtClean="0">
                              <a:latin typeface="Cambria Math" charset="0"/>
                            </a:rPr>
                          </m:ctrlPr>
                        </m:dPr>
                        <m:e>
                          <m:r>
                            <a:rPr kumimoji="1" lang="en-US" sz="1600" b="0" i="1" smtClean="0">
                              <a:latin typeface="Cambria Math" panose="02040503050406030204" pitchFamily="18" charset="0"/>
                            </a:rPr>
                            <m:t>𝑧</m:t>
                          </m:r>
                          <m:d>
                            <m:dPr>
                              <m:ctrlPr>
                                <a:rPr kumimoji="1" lang="en-US" sz="1600" b="0" i="1" smtClean="0">
                                  <a:latin typeface="Cambria Math" charset="0"/>
                                </a:rPr>
                              </m:ctrlPr>
                            </m:dPr>
                            <m:e>
                              <m:r>
                                <a:rPr kumimoji="1" lang="en-US" sz="1600" b="0" i="1" smtClean="0">
                                  <a:latin typeface="Cambria Math" panose="02040503050406030204" pitchFamily="18" charset="0"/>
                                </a:rPr>
                                <m:t>𝑡</m:t>
                              </m:r>
                            </m:e>
                          </m:d>
                          <m:r>
                            <a:rPr kumimoji="1" lang="en-US" sz="1600" b="0" i="1" smtClean="0">
                              <a:latin typeface="Cambria Math" panose="02040503050406030204" pitchFamily="18" charset="0"/>
                            </a:rPr>
                            <m:t>|</m:t>
                          </m:r>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ea typeface="Cambria Math" panose="02040503050406030204" pitchFamily="18" charset="0"/>
                        </a:rPr>
                        <m:t>≤</m:t>
                      </m:r>
                      <m:r>
                        <a:rPr kumimoji="1" lang="en-US" sz="1600" b="0" i="1" smtClean="0">
                          <a:latin typeface="Cambria Math" panose="02040503050406030204" pitchFamily="18" charset="0"/>
                          <a:ea typeface="Cambria Math" panose="02040503050406030204" pitchFamily="18" charset="0"/>
                        </a:rPr>
                        <m:t>𝐵</m:t>
                      </m:r>
                      <m:r>
                        <a:rPr kumimoji="1" lang="en-US" sz="1600" b="0" i="1" smtClean="0">
                          <a:latin typeface="Cambria Math" panose="02040503050406030204" pitchFamily="18" charset="0"/>
                          <a:ea typeface="Cambria Math" panose="02040503050406030204" pitchFamily="18" charset="0"/>
                        </a:rPr>
                        <m:t>+</m:t>
                      </m:r>
                      <m:r>
                        <m:rPr>
                          <m:sty m:val="p"/>
                        </m:rPr>
                        <a:rPr kumimoji="1" lang="en-US" sz="1600">
                          <a:latin typeface="Cambria Math" panose="02040503050406030204" pitchFamily="18" charset="0"/>
                        </a:rPr>
                        <m:t>VE</m:t>
                      </m:r>
                      <m:d>
                        <m:dPr>
                          <m:ctrlPr>
                            <a:rPr kumimoji="1" lang="en-US" sz="1600" i="1">
                              <a:latin typeface="Cambria Math" charset="0"/>
                            </a:rPr>
                          </m:ctrlPr>
                        </m:dPr>
                        <m:e>
                          <m:r>
                            <a:rPr kumimoji="1" lang="en-US" sz="1600" b="0" i="1" smtClean="0">
                              <a:latin typeface="Cambria Math" panose="02040503050406030204" pitchFamily="18" charset="0"/>
                            </a:rPr>
                            <m:t>𝑧</m:t>
                          </m:r>
                          <m:d>
                            <m:dPr>
                              <m:ctrlPr>
                                <a:rPr kumimoji="1" lang="en-US" sz="1600" i="1">
                                  <a:latin typeface="Cambria Math" charset="0"/>
                                </a:rPr>
                              </m:ctrlPr>
                            </m:dPr>
                            <m:e>
                              <m:r>
                                <a:rPr kumimoji="1" lang="en-US" sz="1600" i="1">
                                  <a:latin typeface="Cambria Math" panose="02040503050406030204" pitchFamily="18" charset="0"/>
                                </a:rPr>
                                <m:t>𝑡</m:t>
                              </m:r>
                            </m:e>
                          </m:d>
                          <m:r>
                            <a:rPr kumimoji="1" lang="en-US" sz="1600" i="1">
                              <a:latin typeface="Cambria Math" panose="02040503050406030204" pitchFamily="18" charset="0"/>
                            </a:rPr>
                            <m:t>|</m:t>
                          </m:r>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r>
                        <a:rPr kumimoji="1" lang="en-US" sz="1600" b="0" i="1" smtClean="0">
                          <a:latin typeface="Cambria Math" panose="02040503050406030204" pitchFamily="18" charset="0"/>
                        </a:rPr>
                        <m:t>+</m:t>
                      </m:r>
                      <m:nary>
                        <m:naryPr>
                          <m:chr m:val="∑"/>
                          <m:ctrlPr>
                            <a:rPr kumimoji="1" lang="en-US" sz="1600" i="1">
                              <a:latin typeface="Cambria Math" charset="0"/>
                            </a:rPr>
                          </m:ctrlPr>
                        </m:naryPr>
                        <m:sub>
                          <m:r>
                            <m:rPr>
                              <m:brk m:alnAt="23"/>
                            </m:rPr>
                            <a:rPr kumimoji="1" lang="en-US" sz="1600" i="1">
                              <a:latin typeface="Cambria Math" panose="02040503050406030204" pitchFamily="18" charset="0"/>
                            </a:rPr>
                            <m:t>𝑖</m:t>
                          </m:r>
                          <m:r>
                            <a:rPr kumimoji="1" lang="en-US" sz="1600" i="1">
                              <a:latin typeface="Cambria Math" panose="02040503050406030204" pitchFamily="18" charset="0"/>
                            </a:rPr>
                            <m:t>=1</m:t>
                          </m:r>
                        </m:sub>
                        <m:sup>
                          <m:r>
                            <a:rPr kumimoji="1" lang="en-US" sz="1600" i="1">
                              <a:latin typeface="Cambria Math" panose="02040503050406030204" pitchFamily="18" charset="0"/>
                            </a:rPr>
                            <m:t>𝑁</m:t>
                          </m:r>
                        </m:sup>
                        <m:e>
                          <m:sSub>
                            <m:sSubPr>
                              <m:ctrlPr>
                                <a:rPr kumimoji="1" lang="en-US" sz="1600" i="1">
                                  <a:latin typeface="Cambria Math" charset="0"/>
                                </a:rPr>
                              </m:ctrlPr>
                            </m:sSubPr>
                            <m:e>
                              <m:r>
                                <a:rPr kumimoji="1" lang="en-US" sz="1600" i="1">
                                  <a:latin typeface="Cambria Math" panose="02040503050406030204" pitchFamily="18" charset="0"/>
                                </a:rPr>
                                <m:t>𝑄</m:t>
                              </m:r>
                            </m:e>
                            <m:sub>
                              <m:r>
                                <a:rPr kumimoji="1" lang="en-US" sz="1600" i="1">
                                  <a:latin typeface="Cambria Math" panose="02040503050406030204" pitchFamily="18" charset="0"/>
                                </a:rPr>
                                <m:t>𝑖</m:t>
                              </m:r>
                            </m:sub>
                          </m:sSub>
                          <m:d>
                            <m:dPr>
                              <m:ctrlPr>
                                <a:rPr kumimoji="1" lang="en-US" sz="1600" i="1">
                                  <a:latin typeface="Cambria Math" charset="0"/>
                                </a:rPr>
                              </m:ctrlPr>
                            </m:dPr>
                            <m:e>
                              <m:r>
                                <a:rPr kumimoji="1" lang="en-US" sz="1600" i="1">
                                  <a:latin typeface="Cambria Math" panose="02040503050406030204" pitchFamily="18" charset="0"/>
                                </a:rPr>
                                <m:t>𝑡</m:t>
                              </m:r>
                            </m:e>
                          </m:d>
                          <m:r>
                            <m:rPr>
                              <m:sty m:val="p"/>
                            </m:rPr>
                            <a:rPr kumimoji="1" lang="en-US" sz="1600">
                              <a:latin typeface="Cambria Math" panose="02040503050406030204" pitchFamily="18" charset="0"/>
                            </a:rPr>
                            <m:t>E</m:t>
                          </m:r>
                          <m:d>
                            <m:dPr>
                              <m:ctrlPr>
                                <a:rPr kumimoji="1" lang="en-US" sz="1600" i="1">
                                  <a:latin typeface="Cambria Math" charset="0"/>
                                </a:rPr>
                              </m:ctrlPr>
                            </m:dPr>
                            <m:e>
                              <m:sSub>
                                <m:sSubPr>
                                  <m:ctrlPr>
                                    <a:rPr kumimoji="1" lang="en-US" sz="1600" i="1">
                                      <a:latin typeface="Cambria Math" charset="0"/>
                                    </a:rPr>
                                  </m:ctrlPr>
                                </m:sSubPr>
                                <m:e>
                                  <m:r>
                                    <a:rPr kumimoji="1" lang="en-US" sz="1600" b="0" i="1" smtClean="0">
                                      <a:latin typeface="Cambria Math" panose="02040503050406030204" pitchFamily="18" charset="0"/>
                                    </a:rPr>
                                    <m:t>𝑎</m:t>
                                  </m:r>
                                </m:e>
                                <m:sub>
                                  <m:r>
                                    <a:rPr kumimoji="1" lang="en-US" sz="1600" i="1">
                                      <a:latin typeface="Cambria Math" panose="02040503050406030204" pitchFamily="18" charset="0"/>
                                    </a:rPr>
                                    <m:t>𝑖</m:t>
                                  </m:r>
                                </m:sub>
                              </m:sSub>
                              <m:d>
                                <m:dPr>
                                  <m:ctrlPr>
                                    <a:rPr kumimoji="1" lang="en-US" sz="1600" i="1">
                                      <a:latin typeface="Cambria Math" charset="0"/>
                                    </a:rPr>
                                  </m:ctrlPr>
                                </m:dPr>
                                <m:e>
                                  <m:r>
                                    <a:rPr kumimoji="1" lang="en-US" sz="1600" i="1">
                                      <a:latin typeface="Cambria Math" panose="02040503050406030204" pitchFamily="18" charset="0"/>
                                    </a:rPr>
                                    <m:t>𝑡</m:t>
                                  </m:r>
                                </m:e>
                              </m:d>
                              <m:r>
                                <a:rPr kumimoji="1" lang="en-US" sz="1600" b="0" i="1" smtClean="0">
                                  <a:latin typeface="Cambria Math" panose="02040503050406030204" pitchFamily="18" charset="0"/>
                                </a:rPr>
                                <m:t>−</m:t>
                              </m:r>
                              <m:sSub>
                                <m:sSubPr>
                                  <m:ctrlPr>
                                    <a:rPr kumimoji="1" lang="en-US" sz="1600" i="1">
                                      <a:latin typeface="Cambria Math" charset="0"/>
                                    </a:rPr>
                                  </m:ctrlPr>
                                </m:sSubPr>
                                <m:e>
                                  <m:r>
                                    <a:rPr kumimoji="1" lang="en-US" sz="1600" b="0" i="1" smtClean="0">
                                      <a:latin typeface="Cambria Math" panose="02040503050406030204" pitchFamily="18" charset="0"/>
                                    </a:rPr>
                                    <m:t>𝑏</m:t>
                                  </m:r>
                                </m:e>
                                <m:sub>
                                  <m:r>
                                    <a:rPr kumimoji="1" lang="en-US" sz="1600" i="1">
                                      <a:latin typeface="Cambria Math" panose="02040503050406030204" pitchFamily="18" charset="0"/>
                                    </a:rPr>
                                    <m:t>𝑖</m:t>
                                  </m:r>
                                </m:sub>
                              </m:sSub>
                              <m:d>
                                <m:dPr>
                                  <m:ctrlPr>
                                    <a:rPr kumimoji="1" lang="en-US" sz="1600" i="1">
                                      <a:latin typeface="Cambria Math" charset="0"/>
                                    </a:rPr>
                                  </m:ctrlPr>
                                </m:dPr>
                                <m:e>
                                  <m:r>
                                    <a:rPr kumimoji="1" lang="en-US" sz="1600" i="1">
                                      <a:latin typeface="Cambria Math" panose="02040503050406030204" pitchFamily="18" charset="0"/>
                                    </a:rPr>
                                    <m:t>𝑡</m:t>
                                  </m:r>
                                </m:e>
                              </m:d>
                              <m:r>
                                <a:rPr kumimoji="1" lang="en-US" sz="1600" i="1">
                                  <a:latin typeface="Cambria Math" panose="02040503050406030204" pitchFamily="18" charset="0"/>
                                </a:rPr>
                                <m:t>|</m:t>
                              </m:r>
                              <m:r>
                                <a:rPr kumimoji="1" lang="en-US" sz="1600" i="1">
                                  <a:latin typeface="Cambria Math" panose="02040503050406030204" pitchFamily="18" charset="0"/>
                                </a:rPr>
                                <m:t>𝑄</m:t>
                              </m:r>
                              <m:d>
                                <m:dPr>
                                  <m:ctrlPr>
                                    <a:rPr kumimoji="1" lang="en-US" sz="1600" i="1">
                                      <a:latin typeface="Cambria Math" charset="0"/>
                                    </a:rPr>
                                  </m:ctrlPr>
                                </m:dPr>
                                <m:e>
                                  <m:r>
                                    <a:rPr kumimoji="1" lang="en-US" sz="1600" i="1">
                                      <a:latin typeface="Cambria Math" panose="02040503050406030204" pitchFamily="18" charset="0"/>
                                    </a:rPr>
                                    <m:t>𝑡</m:t>
                                  </m:r>
                                </m:e>
                              </m:d>
                            </m:e>
                          </m:d>
                        </m:e>
                      </m:nary>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724443" y="3739154"/>
                <a:ext cx="7343292" cy="784638"/>
              </a:xfrm>
              <a:prstGeom prst="rect">
                <a:avLst/>
              </a:prstGeom>
              <a:blipFill>
                <a:blip r:embed="rId4"/>
                <a:stretch>
                  <a:fillRect/>
                </a:stretch>
              </a:blipFill>
            </p:spPr>
            <p:txBody>
              <a:bodyPr/>
              <a:lstStyle/>
              <a:p>
                <a:r>
                  <a:rPr lang="en-US">
                    <a:noFill/>
                  </a:rPr>
                  <a:t> </a:t>
                </a:r>
              </a:p>
            </p:txBody>
          </p:sp>
        </mc:Fallback>
      </mc:AlternateContent>
      <p:sp>
        <p:nvSpPr>
          <p:cNvPr id="28" name="弧形 27"/>
          <p:cNvSpPr/>
          <p:nvPr/>
        </p:nvSpPr>
        <p:spPr>
          <a:xfrm rot="7027578">
            <a:off x="6158108" y="4639550"/>
            <a:ext cx="685800" cy="514597"/>
          </a:xfrm>
          <a:prstGeom prst="arc">
            <a:avLst>
              <a:gd name="adj1" fmla="val 12642703"/>
              <a:gd name="adj2" fmla="val 0"/>
            </a:avLst>
          </a:prstGeom>
          <a:ln w="3175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矩形 1"/>
          <p:cNvSpPr/>
          <p:nvPr/>
        </p:nvSpPr>
        <p:spPr>
          <a:xfrm>
            <a:off x="802969" y="2639756"/>
            <a:ext cx="6958831" cy="646331"/>
          </a:xfrm>
          <a:prstGeom prst="rect">
            <a:avLst/>
          </a:prstGeom>
        </p:spPr>
        <p:txBody>
          <a:bodyPr wrap="square">
            <a:spAutoFit/>
          </a:bodyPr>
          <a:lstStyle/>
          <a:p>
            <a:r>
              <a:rPr lang="en-US" altLang="zh-CN" sz="1800" dirty="0">
                <a:latin typeface="Tahoma" panose="020B0604030504040204" pitchFamily="34" charset="0"/>
                <a:ea typeface="Tahoma" panose="020B0604030504040204" pitchFamily="34" charset="0"/>
                <a:cs typeface="Tahoma" panose="020B0604030504040204" pitchFamily="34" charset="0"/>
              </a:rPr>
              <a:t>V: 1. non-negative control parameter </a:t>
            </a:r>
          </a:p>
          <a:p>
            <a:r>
              <a:rPr lang="en-US" altLang="ko-KR" sz="1800" dirty="0">
                <a:latin typeface="Tahoma" panose="020B0604030504040204" pitchFamily="34" charset="0"/>
                <a:ea typeface="Tahoma" panose="020B0604030504040204" pitchFamily="34" charset="0"/>
                <a:cs typeface="Tahoma" panose="020B0604030504040204" pitchFamily="34" charset="0"/>
              </a:rPr>
              <a:t>    2. larger V leads to </a:t>
            </a:r>
            <a:r>
              <a:rPr lang="en-US" altLang="zh-CN" sz="1800" dirty="0">
                <a:latin typeface="Tahoma" panose="020B0604030504040204" pitchFamily="34" charset="0"/>
                <a:ea typeface="Tahoma" panose="020B0604030504040204" pitchFamily="34" charset="0"/>
                <a:cs typeface="Tahoma" panose="020B0604030504040204" pitchFamily="34" charset="0"/>
              </a:rPr>
              <a:t>more emphasis on penalty minimization</a:t>
            </a:r>
            <a:endParaRPr lang="en-US" altLang="ko-KR" sz="1800" dirty="0">
              <a:latin typeface="Tahoma" panose="020B0604030504040204" pitchFamily="34" charset="0"/>
              <a:ea typeface="Tahoma" panose="020B0604030504040204" pitchFamily="34" charset="0"/>
              <a:cs typeface="Tahoma" panose="020B0604030504040204" pitchFamily="34" charset="0"/>
            </a:endParaRPr>
          </a:p>
        </p:txBody>
      </p:sp>
      <p:sp>
        <p:nvSpPr>
          <p:cNvPr id="15" name="직사각형 9"/>
          <p:cNvSpPr/>
          <p:nvPr/>
        </p:nvSpPr>
        <p:spPr>
          <a:xfrm>
            <a:off x="708107" y="4968792"/>
            <a:ext cx="5436365" cy="571597"/>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Obtain the control decision by minimizing the </a:t>
            </a:r>
            <a:r>
              <a:rPr lang="en-US" altLang="ko-KR" sz="1800" dirty="0">
                <a:solidFill>
                  <a:srgbClr val="FF0000"/>
                </a:solidFill>
                <a:latin typeface="Tahoma" panose="020B0604030504040204" pitchFamily="34" charset="0"/>
                <a:ea typeface="Tahoma" panose="020B0604030504040204" pitchFamily="34" charset="0"/>
                <a:cs typeface="Tahoma" panose="020B0604030504040204" pitchFamily="34" charset="0"/>
              </a:rPr>
              <a:t>right-hand-side</a:t>
            </a: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 of the inequality at every time slot </a:t>
            </a:r>
            <a:r>
              <a:rPr lang="en-US" altLang="ko-KR" sz="1800" i="1" dirty="0">
                <a:solidFill>
                  <a:srgbClr val="000000"/>
                </a:solidFill>
                <a:latin typeface="Tahoma" panose="020B0604030504040204" pitchFamily="34" charset="0"/>
                <a:ea typeface="Tahoma" panose="020B0604030504040204" pitchFamily="34" charset="0"/>
                <a:cs typeface="Tahoma" panose="020B0604030504040204" pitchFamily="34" charset="0"/>
              </a:rPr>
              <a:t>t</a:t>
            </a:r>
            <a:endParaRPr lang="ko-KR" altLang="en-US" sz="1800" i="1" dirty="0">
              <a:solidFill>
                <a:srgbClr val="000000"/>
              </a:solidFill>
              <a:latin typeface="Tahoma" panose="020B0604030504040204" pitchFamily="34" charset="0"/>
              <a:cs typeface="Tahoma" panose="020B0604030504040204" pitchFamily="34" charset="0"/>
            </a:endParaRPr>
          </a:p>
        </p:txBody>
      </p:sp>
      <p:sp>
        <p:nvSpPr>
          <p:cNvPr id="4" name="Text Placeholder 3">
            <a:extLst>
              <a:ext uri="{FF2B5EF4-FFF2-40B4-BE49-F238E27FC236}">
                <a16:creationId xmlns:a16="http://schemas.microsoft.com/office/drawing/2014/main" xmlns="" id="{6E219572-7B60-4E76-AAE0-8E2CE28200DB}"/>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xmlns="" id="{2D42928E-E5F5-426C-AD2C-9858182593F2}"/>
              </a:ext>
            </a:extLst>
          </p:cNvPr>
          <p:cNvSpPr>
            <a:spLocks noGrp="1"/>
          </p:cNvSpPr>
          <p:nvPr>
            <p:ph type="sldNum" idx="10"/>
          </p:nvPr>
        </p:nvSpPr>
        <p:spPr/>
        <p:txBody>
          <a:bodyPr/>
          <a:lstStyle/>
          <a:p>
            <a:fld id="{3B62EEA0-407C-F845-9485-6BA8F1FD51F2}" type="slidenum">
              <a:rPr lang="en-US" altLang="zh-CN" smtClean="0"/>
              <a:pPr/>
              <a:t>17</a:t>
            </a:fld>
            <a:r>
              <a:rPr lang="en-US" altLang="zh-CN"/>
              <a:t>/44</a:t>
            </a:r>
            <a:endParaRPr lang="en-US" altLang="zh-CN" dirty="0"/>
          </a:p>
        </p:txBody>
      </p:sp>
    </p:spTree>
    <p:extLst>
      <p:ext uri="{BB962C8B-B14F-4D97-AF65-F5344CB8AC3E}">
        <p14:creationId xmlns:p14="http://schemas.microsoft.com/office/powerpoint/2010/main" val="41948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animBg="1"/>
      <p:bldP spid="26" grpId="0"/>
      <p:bldP spid="28" grpId="0" animBg="1"/>
      <p:bldP spid="2"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52400" y="1086097"/>
            <a:ext cx="5383077"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Performance-backlog Tradeoff</a:t>
            </a:r>
            <a:endParaRPr kumimoji="1" lang="zh-CN" altLang="en-US" sz="2400" b="1" dirty="0">
              <a:latin typeface="Tahoma" panose="020B0604030504040204" pitchFamily="34" charset="0"/>
              <a:ea typeface="Microsoft YaHei" charset="-122"/>
              <a:cs typeface="Tahoma" panose="020B0604030504040204" pitchFamily="34" charset="0"/>
            </a:endParaRPr>
          </a:p>
        </p:txBody>
      </p:sp>
      <p:sp>
        <p:nvSpPr>
          <p:cNvPr id="32" name="矩形 31"/>
          <p:cNvSpPr/>
          <p:nvPr/>
        </p:nvSpPr>
        <p:spPr>
          <a:xfrm>
            <a:off x="685800" y="1481525"/>
            <a:ext cx="8272850" cy="369332"/>
          </a:xfrm>
          <a:prstGeom prst="rect">
            <a:avLst/>
          </a:prstGeom>
        </p:spPr>
        <p:txBody>
          <a:bodyPr wrap="square">
            <a:spAutoFit/>
          </a:bodyPr>
          <a:lstStyle/>
          <a:p>
            <a:pPr marL="285750" indent="-285750">
              <a:buFont typeface="Wingdings" panose="05000000000000000000" pitchFamily="2" charset="2"/>
              <a:buChar char="§"/>
            </a:pPr>
            <a:r>
              <a:rPr kumimoji="1" lang="en-US" altLang="zh-CN" sz="1800" b="1" dirty="0">
                <a:solidFill>
                  <a:schemeClr val="tx1"/>
                </a:solidFill>
                <a:latin typeface="Tahoma" panose="020B0604030504040204" pitchFamily="34" charset="0"/>
                <a:ea typeface="Tahoma" panose="020B0604030504040204" pitchFamily="34" charset="0"/>
                <a:cs typeface="Tahoma" panose="020B0604030504040204" pitchFamily="34" charset="0"/>
              </a:rPr>
              <a:t>The time-average queue length yields</a:t>
            </a: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3" name="矩形 32"/>
              <p:cNvSpPr/>
              <p:nvPr/>
            </p:nvSpPr>
            <p:spPr>
              <a:xfrm>
                <a:off x="2021372" y="1786830"/>
                <a:ext cx="4407809" cy="7848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kumimoji="1" lang="en-US" sz="1600" b="0" i="1" smtClean="0">
                              <a:latin typeface="Cambria Math" charset="0"/>
                              <a:ea typeface="Cambria Math" panose="02040503050406030204" pitchFamily="18" charset="0"/>
                            </a:rPr>
                          </m:ctrlPr>
                        </m:funcPr>
                        <m:fName>
                          <m:limLow>
                            <m:limLowPr>
                              <m:ctrlPr>
                                <a:rPr kumimoji="1" lang="en-US" sz="1600" b="0" i="1" smtClean="0">
                                  <a:latin typeface="Cambria Math" charset="0"/>
                                  <a:ea typeface="Cambria Math" panose="02040503050406030204" pitchFamily="18" charset="0"/>
                                </a:rPr>
                              </m:ctrlPr>
                            </m:limLowPr>
                            <m:e>
                              <m:r>
                                <m:rPr>
                                  <m:sty m:val="p"/>
                                </m:rPr>
                                <a:rPr kumimoji="1" lang="en-US" sz="1600" b="0" i="0" smtClean="0">
                                  <a:latin typeface="Cambria Math" panose="02040503050406030204" pitchFamily="18" charset="0"/>
                                  <a:ea typeface="Cambria Math" panose="02040503050406030204" pitchFamily="18" charset="0"/>
                                </a:rPr>
                                <m:t>lim</m:t>
                              </m:r>
                            </m:e>
                            <m:lim>
                              <m:r>
                                <m:rPr>
                                  <m:sty m:val="p"/>
                                </m:rPr>
                                <a:rPr kumimoji="1" lang="el-GR" sz="1600" b="0" i="1" smtClean="0">
                                  <a:latin typeface="Cambria Math" panose="02040503050406030204" pitchFamily="18" charset="0"/>
                                  <a:ea typeface="Cambria Math" panose="02040503050406030204" pitchFamily="18" charset="0"/>
                                </a:rPr>
                                <m:t>τ</m:t>
                              </m:r>
                              <m:r>
                                <a:rPr kumimoji="1" lang="el-GR" sz="1600" b="0" i="1" smtClean="0">
                                  <a:latin typeface="Cambria Math" panose="02040503050406030204" pitchFamily="18" charset="0"/>
                                  <a:ea typeface="Cambria Math" panose="02040503050406030204" pitchFamily="18" charset="0"/>
                                </a:rPr>
                                <m:t>→∞</m:t>
                              </m:r>
                            </m:lim>
                          </m:limLow>
                        </m:fName>
                        <m:e>
                          <m:r>
                            <m:rPr>
                              <m:sty m:val="p"/>
                            </m:rPr>
                            <a:rPr kumimoji="1" lang="en-US" sz="1600" b="0" i="0" smtClean="0">
                              <a:latin typeface="Cambria Math" panose="02040503050406030204" pitchFamily="18" charset="0"/>
                              <a:ea typeface="Cambria Math" panose="02040503050406030204" pitchFamily="18" charset="0"/>
                            </a:rPr>
                            <m:t>sup</m:t>
                          </m:r>
                          <m:f>
                            <m:fPr>
                              <m:ctrlPr>
                                <a:rPr kumimoji="1" lang="en-US" sz="1600" b="0" i="1" smtClean="0">
                                  <a:latin typeface="Cambria Math" charset="0"/>
                                  <a:ea typeface="Cambria Math" panose="02040503050406030204" pitchFamily="18" charset="0"/>
                                </a:rPr>
                              </m:ctrlPr>
                            </m:fPr>
                            <m:num>
                              <m:r>
                                <a:rPr kumimoji="1" lang="en-US" sz="1600" b="0" i="1" smtClean="0">
                                  <a:latin typeface="Cambria Math" panose="02040503050406030204" pitchFamily="18" charset="0"/>
                                  <a:ea typeface="Cambria Math" panose="02040503050406030204" pitchFamily="18" charset="0"/>
                                </a:rPr>
                                <m:t>1</m:t>
                              </m:r>
                            </m:num>
                            <m:den>
                              <m:r>
                                <m:rPr>
                                  <m:sty m:val="p"/>
                                </m:rPr>
                                <a:rPr kumimoji="1" lang="el-GR" sz="1600" i="1">
                                  <a:latin typeface="Cambria Math" panose="02040503050406030204" pitchFamily="18" charset="0"/>
                                  <a:ea typeface="Cambria Math" panose="02040503050406030204" pitchFamily="18" charset="0"/>
                                </a:rPr>
                                <m:t>τ</m:t>
                              </m:r>
                            </m:den>
                          </m:f>
                          <m:nary>
                            <m:naryPr>
                              <m:chr m:val="∑"/>
                              <m:ctrlPr>
                                <a:rPr kumimoji="1" lang="en-US" sz="1600" b="0" i="1" smtClean="0">
                                  <a:latin typeface="Cambria Math" charset="0"/>
                                  <a:ea typeface="Cambria Math" panose="02040503050406030204" pitchFamily="18" charset="0"/>
                                </a:rPr>
                              </m:ctrlPr>
                            </m:naryPr>
                            <m:sub>
                              <m:r>
                                <m:rPr>
                                  <m:brk m:alnAt="23"/>
                                </m:rPr>
                                <a:rPr kumimoji="1" lang="en-US" sz="1600" b="0" i="1" smtClean="0">
                                  <a:latin typeface="Cambria Math" panose="02040503050406030204" pitchFamily="18" charset="0"/>
                                  <a:ea typeface="Cambria Math" panose="02040503050406030204" pitchFamily="18" charset="0"/>
                                </a:rPr>
                                <m:t>𝑡</m:t>
                              </m:r>
                              <m:r>
                                <a:rPr kumimoji="1" lang="en-US" sz="1600" b="0" i="1" smtClean="0">
                                  <a:latin typeface="Cambria Math" panose="02040503050406030204" pitchFamily="18" charset="0"/>
                                  <a:ea typeface="Cambria Math" panose="02040503050406030204" pitchFamily="18" charset="0"/>
                                </a:rPr>
                                <m:t>=0</m:t>
                              </m:r>
                            </m:sub>
                            <m:sup>
                              <m:r>
                                <m:rPr>
                                  <m:sty m:val="p"/>
                                </m:rPr>
                                <a:rPr kumimoji="1" lang="el-GR" sz="1600" i="1">
                                  <a:latin typeface="Cambria Math" panose="02040503050406030204" pitchFamily="18" charset="0"/>
                                  <a:ea typeface="Cambria Math" panose="02040503050406030204" pitchFamily="18" charset="0"/>
                                </a:rPr>
                                <m:t>τ</m:t>
                              </m:r>
                              <m:r>
                                <a:rPr kumimoji="1" lang="en-US" sz="1600" b="0" i="1" smtClean="0">
                                  <a:latin typeface="Cambria Math" panose="02040503050406030204" pitchFamily="18" charset="0"/>
                                  <a:ea typeface="Cambria Math" panose="02040503050406030204" pitchFamily="18" charset="0"/>
                                </a:rPr>
                                <m:t>−1</m:t>
                              </m:r>
                            </m:sup>
                            <m:e>
                              <m:nary>
                                <m:naryPr>
                                  <m:chr m:val="∑"/>
                                  <m:ctrlPr>
                                    <a:rPr kumimoji="1" lang="en-US" sz="1600" b="0" i="1" smtClean="0">
                                      <a:latin typeface="Cambria Math" charset="0"/>
                                      <a:ea typeface="Cambria Math" panose="02040503050406030204" pitchFamily="18" charset="0"/>
                                    </a:rPr>
                                  </m:ctrlPr>
                                </m:naryPr>
                                <m:sub>
                                  <m:r>
                                    <m:rPr>
                                      <m:brk m:alnAt="23"/>
                                    </m:rPr>
                                    <a:rPr kumimoji="1" lang="en-US" sz="1600" b="0" i="1" smtClean="0">
                                      <a:latin typeface="Cambria Math" panose="02040503050406030204" pitchFamily="18" charset="0"/>
                                      <a:ea typeface="Cambria Math" panose="02040503050406030204" pitchFamily="18" charset="0"/>
                                    </a:rPr>
                                    <m:t>𝑖</m:t>
                                  </m:r>
                                  <m:r>
                                    <a:rPr kumimoji="1" lang="en-US" sz="1600" b="0" i="1" smtClean="0">
                                      <a:latin typeface="Cambria Math" panose="02040503050406030204" pitchFamily="18" charset="0"/>
                                      <a:ea typeface="Cambria Math" panose="02040503050406030204" pitchFamily="18" charset="0"/>
                                    </a:rPr>
                                    <m:t>=1</m:t>
                                  </m:r>
                                </m:sub>
                                <m:sup>
                                  <m:r>
                                    <a:rPr kumimoji="1" lang="en-US" sz="1600" b="0" i="1" smtClean="0">
                                      <a:latin typeface="Cambria Math" panose="02040503050406030204" pitchFamily="18" charset="0"/>
                                      <a:ea typeface="Cambria Math" panose="02040503050406030204" pitchFamily="18" charset="0"/>
                                    </a:rPr>
                                    <m:t>𝑁</m:t>
                                  </m:r>
                                </m:sup>
                                <m:e>
                                  <m:r>
                                    <m:rPr>
                                      <m:sty m:val="p"/>
                                    </m:rPr>
                                    <a:rPr kumimoji="1" lang="en-US" sz="1600" b="0" i="0" smtClean="0">
                                      <a:latin typeface="Cambria Math" panose="02040503050406030204" pitchFamily="18" charset="0"/>
                                      <a:ea typeface="Cambria Math" panose="02040503050406030204" pitchFamily="18" charset="0"/>
                                    </a:rPr>
                                    <m:t>E</m:t>
                                  </m:r>
                                  <m:d>
                                    <m:dPr>
                                      <m:begChr m:val="{"/>
                                      <m:endChr m:val="}"/>
                                      <m:ctrlPr>
                                        <a:rPr kumimoji="1" lang="en-US" sz="1600" b="0" i="1" smtClean="0">
                                          <a:latin typeface="Cambria Math" charset="0"/>
                                          <a:ea typeface="Cambria Math" panose="02040503050406030204" pitchFamily="18" charset="0"/>
                                        </a:rPr>
                                      </m:ctrlPr>
                                    </m:dPr>
                                    <m:e>
                                      <m:sSub>
                                        <m:sSubPr>
                                          <m:ctrlPr>
                                            <a:rPr kumimoji="1" lang="en-US" sz="1600" b="0" i="1" smtClean="0">
                                              <a:latin typeface="Cambria Math" charset="0"/>
                                              <a:ea typeface="Cambria Math" panose="02040503050406030204" pitchFamily="18" charset="0"/>
                                            </a:rPr>
                                          </m:ctrlPr>
                                        </m:sSubPr>
                                        <m:e>
                                          <m:r>
                                            <a:rPr kumimoji="1" lang="en-US" sz="1600" b="0" i="1" smtClean="0">
                                              <a:latin typeface="Cambria Math" panose="02040503050406030204" pitchFamily="18" charset="0"/>
                                              <a:ea typeface="Cambria Math" panose="02040503050406030204" pitchFamily="18" charset="0"/>
                                            </a:rPr>
                                            <m:t>𝑄</m:t>
                                          </m:r>
                                        </m:e>
                                        <m:sub>
                                          <m:r>
                                            <a:rPr kumimoji="1" lang="en-US" sz="1600" b="0" i="1" smtClean="0">
                                              <a:latin typeface="Cambria Math" panose="02040503050406030204" pitchFamily="18" charset="0"/>
                                              <a:ea typeface="Cambria Math" panose="02040503050406030204" pitchFamily="18" charset="0"/>
                                            </a:rPr>
                                            <m:t>𝑖</m:t>
                                          </m:r>
                                        </m:sub>
                                      </m:sSub>
                                      <m:d>
                                        <m:dPr>
                                          <m:ctrlPr>
                                            <a:rPr kumimoji="1" lang="en-US" sz="1600" b="0" i="1" smtClean="0">
                                              <a:latin typeface="Cambria Math" charset="0"/>
                                              <a:ea typeface="Cambria Math" panose="02040503050406030204" pitchFamily="18" charset="0"/>
                                            </a:rPr>
                                          </m:ctrlPr>
                                        </m:dPr>
                                        <m:e>
                                          <m:r>
                                            <a:rPr kumimoji="1" lang="en-US" sz="1600" b="0" i="1" smtClean="0">
                                              <a:latin typeface="Cambria Math" panose="02040503050406030204" pitchFamily="18" charset="0"/>
                                              <a:ea typeface="Cambria Math" panose="02040503050406030204" pitchFamily="18" charset="0"/>
                                            </a:rPr>
                                            <m:t>𝑡</m:t>
                                          </m:r>
                                        </m:e>
                                      </m:d>
                                    </m:e>
                                  </m:d>
                                </m:e>
                              </m:nary>
                            </m:e>
                          </m:nary>
                        </m:e>
                      </m:func>
                      <m:r>
                        <a:rPr kumimoji="1" lang="en-US" sz="1600" b="0" i="1" smtClean="0">
                          <a:latin typeface="Cambria Math" panose="02040503050406030204" pitchFamily="18" charset="0"/>
                          <a:ea typeface="Cambria Math" panose="02040503050406030204" pitchFamily="18" charset="0"/>
                        </a:rPr>
                        <m:t>≤</m:t>
                      </m:r>
                      <m:f>
                        <m:fPr>
                          <m:ctrlPr>
                            <a:rPr kumimoji="1" lang="en-US" sz="1600" b="0" i="1" smtClean="0">
                              <a:latin typeface="Cambria Math" charset="0"/>
                              <a:ea typeface="Cambria Math" panose="02040503050406030204" pitchFamily="18" charset="0"/>
                            </a:rPr>
                          </m:ctrlPr>
                        </m:fPr>
                        <m:num>
                          <m:r>
                            <a:rPr kumimoji="1" lang="en-US" sz="1600" b="0" i="1" smtClean="0">
                              <a:latin typeface="Cambria Math" panose="02040503050406030204" pitchFamily="18" charset="0"/>
                              <a:ea typeface="Cambria Math" panose="02040503050406030204" pitchFamily="18" charset="0"/>
                            </a:rPr>
                            <m:t>𝐵</m:t>
                          </m:r>
                          <m:r>
                            <a:rPr kumimoji="1" lang="en-US" sz="1600" b="0" i="1" smtClean="0">
                              <a:latin typeface="Cambria Math" panose="02040503050406030204" pitchFamily="18" charset="0"/>
                              <a:ea typeface="Cambria Math" panose="02040503050406030204" pitchFamily="18" charset="0"/>
                            </a:rPr>
                            <m:t>+</m:t>
                          </m:r>
                          <m:r>
                            <a:rPr kumimoji="1" lang="en-US" sz="1600" b="0" i="1" smtClean="0">
                              <a:solidFill>
                                <a:srgbClr val="FF0000"/>
                              </a:solidFill>
                              <a:latin typeface="Cambria Math" panose="02040503050406030204" pitchFamily="18" charset="0"/>
                              <a:ea typeface="Cambria Math" panose="02040503050406030204" pitchFamily="18" charset="0"/>
                            </a:rPr>
                            <m:t>𝑉</m:t>
                          </m:r>
                          <m:r>
                            <a:rPr kumimoji="1" lang="en-US" sz="1600" b="0" i="1" smtClean="0">
                              <a:latin typeface="Cambria Math" panose="02040503050406030204" pitchFamily="18" charset="0"/>
                              <a:ea typeface="Cambria Math" panose="02040503050406030204" pitchFamily="18" charset="0"/>
                            </a:rPr>
                            <m:t>[</m:t>
                          </m:r>
                          <m:sSup>
                            <m:sSupPr>
                              <m:ctrlPr>
                                <a:rPr kumimoji="1" lang="en-US" sz="1600" b="0" i="1" smtClean="0">
                                  <a:latin typeface="Cambria Math" charset="0"/>
                                  <a:ea typeface="Cambria Math" panose="02040503050406030204" pitchFamily="18" charset="0"/>
                                </a:rPr>
                              </m:ctrlPr>
                            </m:sSupPr>
                            <m:e>
                              <m:r>
                                <a:rPr kumimoji="1" lang="en-US" sz="1600" b="0" i="1" smtClean="0">
                                  <a:latin typeface="Cambria Math" panose="02040503050406030204" pitchFamily="18" charset="0"/>
                                  <a:ea typeface="Cambria Math" panose="02040503050406030204" pitchFamily="18" charset="0"/>
                                </a:rPr>
                                <m:t>𝑧</m:t>
                              </m:r>
                            </m:e>
                            <m:sup>
                              <m:r>
                                <a:rPr kumimoji="1" lang="en-US" sz="1600" b="0" i="1" smtClean="0">
                                  <a:latin typeface="Cambria Math" panose="02040503050406030204" pitchFamily="18" charset="0"/>
                                  <a:ea typeface="Cambria Math" panose="02040503050406030204" pitchFamily="18" charset="0"/>
                                </a:rPr>
                                <m:t>𝑜𝑝𝑡</m:t>
                              </m:r>
                            </m:sup>
                          </m:sSup>
                          <m:r>
                            <a:rPr kumimoji="1" lang="en-US" sz="1600" b="0" i="1" smtClean="0">
                              <a:latin typeface="Cambria Math" panose="02040503050406030204" pitchFamily="18" charset="0"/>
                              <a:ea typeface="Cambria Math" panose="02040503050406030204" pitchFamily="18" charset="0"/>
                            </a:rPr>
                            <m:t>−</m:t>
                          </m:r>
                          <m:sSub>
                            <m:sSubPr>
                              <m:ctrlPr>
                                <a:rPr kumimoji="1" lang="en-US" sz="1600" b="0" i="1" smtClean="0">
                                  <a:latin typeface="Cambria Math" charset="0"/>
                                  <a:ea typeface="Cambria Math" panose="02040503050406030204" pitchFamily="18" charset="0"/>
                                </a:rPr>
                              </m:ctrlPr>
                            </m:sSubPr>
                            <m:e>
                              <m:r>
                                <a:rPr kumimoji="1" lang="en-US" sz="1600" b="0" i="1" smtClean="0">
                                  <a:latin typeface="Cambria Math" panose="02040503050406030204" pitchFamily="18" charset="0"/>
                                  <a:ea typeface="Cambria Math" panose="02040503050406030204" pitchFamily="18" charset="0"/>
                                </a:rPr>
                                <m:t>𝑧</m:t>
                              </m:r>
                            </m:e>
                            <m:sub>
                              <m:r>
                                <a:rPr kumimoji="1" lang="en-US" sz="1600" b="0" i="1" smtClean="0">
                                  <a:latin typeface="Cambria Math" panose="02040503050406030204" pitchFamily="18" charset="0"/>
                                  <a:ea typeface="Cambria Math" panose="02040503050406030204" pitchFamily="18" charset="0"/>
                                </a:rPr>
                                <m:t>𝑚𝑖𝑛</m:t>
                              </m:r>
                            </m:sub>
                          </m:sSub>
                          <m:r>
                            <a:rPr kumimoji="1" lang="en-US" sz="1600" b="0" i="1" smtClean="0">
                              <a:latin typeface="Cambria Math" panose="02040503050406030204" pitchFamily="18" charset="0"/>
                              <a:ea typeface="Cambria Math" panose="02040503050406030204" pitchFamily="18" charset="0"/>
                            </a:rPr>
                            <m:t>]</m:t>
                          </m:r>
                        </m:num>
                        <m:den>
                          <m:r>
                            <m:rPr>
                              <m:sty m:val="p"/>
                            </m:rPr>
                            <a:rPr kumimoji="1" lang="el-GR" sz="1600" b="0" i="1" smtClean="0">
                              <a:latin typeface="Cambria Math" panose="02040503050406030204" pitchFamily="18" charset="0"/>
                              <a:ea typeface="Cambria Math" panose="02040503050406030204" pitchFamily="18" charset="0"/>
                            </a:rPr>
                            <m:t>ε</m:t>
                          </m:r>
                        </m:den>
                      </m:f>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矩形 32"/>
              <p:cNvSpPr>
                <a:spLocks noRot="1" noChangeAspect="1" noMove="1" noResize="1" noEditPoints="1" noAdjustHandles="1" noChangeArrowheads="1" noChangeShapeType="1" noTextEdit="1"/>
              </p:cNvSpPr>
              <p:nvPr/>
            </p:nvSpPr>
            <p:spPr>
              <a:xfrm>
                <a:off x="2021372" y="1786830"/>
                <a:ext cx="4407809" cy="784895"/>
              </a:xfrm>
              <a:prstGeom prst="rect">
                <a:avLst/>
              </a:prstGeom>
              <a:blipFill>
                <a:blip r:embed="rId3"/>
                <a:stretch>
                  <a:fillRect/>
                </a:stretch>
              </a:blipFill>
            </p:spPr>
            <p:txBody>
              <a:bodyPr/>
              <a:lstStyle/>
              <a:p>
                <a:r>
                  <a:rPr lang="en-US">
                    <a:noFill/>
                  </a:rPr>
                  <a:t> </a:t>
                </a:r>
              </a:p>
            </p:txBody>
          </p:sp>
        </mc:Fallback>
      </mc:AlternateContent>
      <p:sp>
        <p:nvSpPr>
          <p:cNvPr id="11" name="矩形 10"/>
          <p:cNvSpPr/>
          <p:nvPr/>
        </p:nvSpPr>
        <p:spPr>
          <a:xfrm>
            <a:off x="685800" y="3084019"/>
            <a:ext cx="8272850" cy="369332"/>
          </a:xfrm>
          <a:prstGeom prst="rect">
            <a:avLst/>
          </a:prstGeom>
        </p:spPr>
        <p:txBody>
          <a:bodyPr wrap="square">
            <a:spAutoFit/>
          </a:bodyPr>
          <a:lstStyle/>
          <a:p>
            <a:pPr marL="285750" indent="-285750">
              <a:buFont typeface="Wingdings" panose="05000000000000000000" pitchFamily="2" charset="2"/>
              <a:buChar char="§"/>
            </a:pPr>
            <a:r>
              <a:rPr kumimoji="1" lang="en-US" altLang="zh-CN" sz="1800" b="1" dirty="0">
                <a:solidFill>
                  <a:schemeClr val="tx1"/>
                </a:solidFill>
                <a:latin typeface="Tahoma" panose="020B0604030504040204" pitchFamily="34" charset="0"/>
                <a:ea typeface="Tahoma" panose="020B0604030504040204" pitchFamily="34" charset="0"/>
                <a:cs typeface="Tahoma" panose="020B0604030504040204" pitchFamily="34" charset="0"/>
              </a:rPr>
              <a:t>Minimum penalty bound</a:t>
            </a:r>
            <a:r>
              <a:rPr kumimoji="1"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 name="矩形 7"/>
              <p:cNvSpPr/>
              <p:nvPr/>
            </p:nvSpPr>
            <p:spPr>
              <a:xfrm>
                <a:off x="2014705" y="3369511"/>
                <a:ext cx="3085332" cy="78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kumimoji="1" lang="en-US" sz="1600" b="0" i="1" smtClean="0">
                              <a:latin typeface="Cambria Math" charset="0"/>
                              <a:ea typeface="Cambria Math" panose="02040503050406030204" pitchFamily="18" charset="0"/>
                            </a:rPr>
                          </m:ctrlPr>
                        </m:funcPr>
                        <m:fName>
                          <m:limLow>
                            <m:limLowPr>
                              <m:ctrlPr>
                                <a:rPr kumimoji="1" lang="en-US" sz="1600" b="0" i="1" smtClean="0">
                                  <a:latin typeface="Cambria Math" charset="0"/>
                                  <a:ea typeface="Cambria Math" panose="02040503050406030204" pitchFamily="18" charset="0"/>
                                </a:rPr>
                              </m:ctrlPr>
                            </m:limLowPr>
                            <m:e>
                              <m:r>
                                <m:rPr>
                                  <m:sty m:val="p"/>
                                </m:rPr>
                                <a:rPr kumimoji="1" lang="en-US" sz="1600" b="0" i="0" smtClean="0">
                                  <a:latin typeface="Cambria Math" panose="02040503050406030204" pitchFamily="18" charset="0"/>
                                  <a:ea typeface="Cambria Math" panose="02040503050406030204" pitchFamily="18" charset="0"/>
                                </a:rPr>
                                <m:t>lim</m:t>
                              </m:r>
                            </m:e>
                            <m:lim>
                              <m:r>
                                <m:rPr>
                                  <m:sty m:val="p"/>
                                </m:rPr>
                                <a:rPr kumimoji="1" lang="el-GR" sz="1600" b="0" i="1" smtClean="0">
                                  <a:latin typeface="Cambria Math" panose="02040503050406030204" pitchFamily="18" charset="0"/>
                                  <a:ea typeface="Cambria Math" panose="02040503050406030204" pitchFamily="18" charset="0"/>
                                </a:rPr>
                                <m:t>τ</m:t>
                              </m:r>
                              <m:r>
                                <a:rPr kumimoji="1" lang="el-GR" sz="1600" b="0" i="1" smtClean="0">
                                  <a:latin typeface="Cambria Math" panose="02040503050406030204" pitchFamily="18" charset="0"/>
                                  <a:ea typeface="Cambria Math" panose="02040503050406030204" pitchFamily="18" charset="0"/>
                                </a:rPr>
                                <m:t>→∞</m:t>
                              </m:r>
                            </m:lim>
                          </m:limLow>
                        </m:fName>
                        <m:e>
                          <m:r>
                            <m:rPr>
                              <m:sty m:val="p"/>
                            </m:rPr>
                            <a:rPr kumimoji="1" lang="en-US" sz="1600" b="0" i="0" smtClean="0">
                              <a:latin typeface="Cambria Math" panose="02040503050406030204" pitchFamily="18" charset="0"/>
                              <a:ea typeface="Cambria Math" panose="02040503050406030204" pitchFamily="18" charset="0"/>
                            </a:rPr>
                            <m:t>sup</m:t>
                          </m:r>
                          <m:f>
                            <m:fPr>
                              <m:ctrlPr>
                                <a:rPr kumimoji="1" lang="en-US" sz="1600" b="0" i="1" smtClean="0">
                                  <a:latin typeface="Cambria Math" charset="0"/>
                                  <a:ea typeface="Cambria Math" panose="02040503050406030204" pitchFamily="18" charset="0"/>
                                </a:rPr>
                              </m:ctrlPr>
                            </m:fPr>
                            <m:num>
                              <m:r>
                                <a:rPr kumimoji="1" lang="en-US" sz="1600" b="0" i="1" smtClean="0">
                                  <a:latin typeface="Cambria Math" panose="02040503050406030204" pitchFamily="18" charset="0"/>
                                  <a:ea typeface="Cambria Math" panose="02040503050406030204" pitchFamily="18" charset="0"/>
                                </a:rPr>
                                <m:t>1</m:t>
                              </m:r>
                            </m:num>
                            <m:den>
                              <m:r>
                                <m:rPr>
                                  <m:sty m:val="p"/>
                                </m:rPr>
                                <a:rPr kumimoji="1" lang="el-GR" sz="1600" i="1">
                                  <a:latin typeface="Cambria Math" panose="02040503050406030204" pitchFamily="18" charset="0"/>
                                  <a:ea typeface="Cambria Math" panose="02040503050406030204" pitchFamily="18" charset="0"/>
                                </a:rPr>
                                <m:t>τ</m:t>
                              </m:r>
                            </m:den>
                          </m:f>
                          <m:nary>
                            <m:naryPr>
                              <m:chr m:val="∑"/>
                              <m:ctrlPr>
                                <a:rPr kumimoji="1" lang="en-US" sz="1600" b="0" i="1" smtClean="0">
                                  <a:latin typeface="Cambria Math" charset="0"/>
                                  <a:ea typeface="Cambria Math" panose="02040503050406030204" pitchFamily="18" charset="0"/>
                                </a:rPr>
                              </m:ctrlPr>
                            </m:naryPr>
                            <m:sub>
                              <m:r>
                                <m:rPr>
                                  <m:brk m:alnAt="23"/>
                                </m:rPr>
                                <a:rPr kumimoji="1" lang="en-US" sz="1600" b="0" i="1" smtClean="0">
                                  <a:latin typeface="Cambria Math" panose="02040503050406030204" pitchFamily="18" charset="0"/>
                                  <a:ea typeface="Cambria Math" panose="02040503050406030204" pitchFamily="18" charset="0"/>
                                </a:rPr>
                                <m:t>𝑡</m:t>
                              </m:r>
                              <m:r>
                                <a:rPr kumimoji="1" lang="en-US" sz="1600" b="0" i="1" smtClean="0">
                                  <a:latin typeface="Cambria Math" panose="02040503050406030204" pitchFamily="18" charset="0"/>
                                  <a:ea typeface="Cambria Math" panose="02040503050406030204" pitchFamily="18" charset="0"/>
                                </a:rPr>
                                <m:t>=0</m:t>
                              </m:r>
                            </m:sub>
                            <m:sup>
                              <m:r>
                                <m:rPr>
                                  <m:sty m:val="p"/>
                                </m:rPr>
                                <a:rPr kumimoji="1" lang="el-GR" sz="1600" i="1">
                                  <a:latin typeface="Cambria Math" panose="02040503050406030204" pitchFamily="18" charset="0"/>
                                  <a:ea typeface="Cambria Math" panose="02040503050406030204" pitchFamily="18" charset="0"/>
                                </a:rPr>
                                <m:t>τ</m:t>
                              </m:r>
                              <m:r>
                                <a:rPr kumimoji="1" lang="en-US" sz="1600" b="0" i="1" smtClean="0">
                                  <a:latin typeface="Cambria Math" panose="02040503050406030204" pitchFamily="18" charset="0"/>
                                  <a:ea typeface="Cambria Math" panose="02040503050406030204" pitchFamily="18" charset="0"/>
                                </a:rPr>
                                <m:t>−1</m:t>
                              </m:r>
                            </m:sup>
                            <m:e>
                              <m:r>
                                <m:rPr>
                                  <m:sty m:val="p"/>
                                </m:rPr>
                                <a:rPr kumimoji="1" lang="en-US" sz="1600">
                                  <a:latin typeface="Cambria Math" panose="02040503050406030204" pitchFamily="18" charset="0"/>
                                  <a:ea typeface="Cambria Math" panose="02040503050406030204" pitchFamily="18" charset="0"/>
                                </a:rPr>
                                <m:t>E</m:t>
                              </m:r>
                              <m:d>
                                <m:dPr>
                                  <m:begChr m:val="{"/>
                                  <m:endChr m:val="}"/>
                                  <m:ctrlPr>
                                    <a:rPr kumimoji="1" lang="en-US" sz="1600" i="1" smtClean="0">
                                      <a:latin typeface="Cambria Math" charset="0"/>
                                      <a:ea typeface="Cambria Math" panose="02040503050406030204" pitchFamily="18" charset="0"/>
                                    </a:rPr>
                                  </m:ctrlPr>
                                </m:dPr>
                                <m:e>
                                  <m:r>
                                    <a:rPr kumimoji="1" lang="en-US" sz="1600" b="0" i="1" smtClean="0">
                                      <a:latin typeface="Cambria Math" panose="02040503050406030204" pitchFamily="18" charset="0"/>
                                      <a:ea typeface="Cambria Math" panose="02040503050406030204" pitchFamily="18" charset="0"/>
                                    </a:rPr>
                                    <m:t>𝑧</m:t>
                                  </m:r>
                                  <m:d>
                                    <m:dPr>
                                      <m:ctrlPr>
                                        <a:rPr kumimoji="1" lang="en-US" sz="1600" b="0" i="1" smtClean="0">
                                          <a:latin typeface="Cambria Math" charset="0"/>
                                          <a:ea typeface="Cambria Math" panose="02040503050406030204" pitchFamily="18" charset="0"/>
                                        </a:rPr>
                                      </m:ctrlPr>
                                    </m:dPr>
                                    <m:e>
                                      <m:r>
                                        <a:rPr kumimoji="1" lang="en-US" sz="1600" b="0" i="1" smtClean="0">
                                          <a:latin typeface="Cambria Math" panose="02040503050406030204" pitchFamily="18" charset="0"/>
                                          <a:ea typeface="Cambria Math" panose="02040503050406030204" pitchFamily="18" charset="0"/>
                                        </a:rPr>
                                        <m:t>𝑡</m:t>
                                      </m:r>
                                    </m:e>
                                  </m:d>
                                </m:e>
                              </m:d>
                            </m:e>
                          </m:nary>
                        </m:e>
                      </m:func>
                      <m:r>
                        <a:rPr kumimoji="1" lang="en-US" sz="1600" b="0" i="1" smtClean="0">
                          <a:latin typeface="Cambria Math" panose="02040503050406030204" pitchFamily="18" charset="0"/>
                          <a:ea typeface="Cambria Math" panose="02040503050406030204" pitchFamily="18" charset="0"/>
                        </a:rPr>
                        <m:t>≤</m:t>
                      </m:r>
                      <m:sSup>
                        <m:sSupPr>
                          <m:ctrlPr>
                            <a:rPr kumimoji="1" lang="en-US" sz="1600" i="1">
                              <a:latin typeface="Cambria Math" charset="0"/>
                              <a:ea typeface="Cambria Math" panose="02040503050406030204" pitchFamily="18" charset="0"/>
                            </a:rPr>
                          </m:ctrlPr>
                        </m:sSupPr>
                        <m:e>
                          <m:r>
                            <a:rPr kumimoji="1" lang="en-US" sz="1600" i="1">
                              <a:latin typeface="Cambria Math" panose="02040503050406030204" pitchFamily="18" charset="0"/>
                              <a:ea typeface="Cambria Math" panose="02040503050406030204" pitchFamily="18" charset="0"/>
                            </a:rPr>
                            <m:t>𝑧</m:t>
                          </m:r>
                        </m:e>
                        <m:sup>
                          <m:r>
                            <a:rPr kumimoji="1" lang="en-US" sz="1600" i="1">
                              <a:latin typeface="Cambria Math" panose="02040503050406030204" pitchFamily="18" charset="0"/>
                              <a:ea typeface="Cambria Math" panose="02040503050406030204" pitchFamily="18" charset="0"/>
                            </a:rPr>
                            <m:t>𝑜𝑝𝑡</m:t>
                          </m:r>
                        </m:sup>
                      </m:sSup>
                      <m:r>
                        <a:rPr kumimoji="1" lang="en-US" sz="1600" b="0" i="1" smtClean="0">
                          <a:latin typeface="Cambria Math" panose="02040503050406030204" pitchFamily="18" charset="0"/>
                          <a:ea typeface="Cambria Math" panose="02040503050406030204" pitchFamily="18" charset="0"/>
                        </a:rPr>
                        <m:t>+</m:t>
                      </m:r>
                      <m:f>
                        <m:fPr>
                          <m:ctrlPr>
                            <a:rPr kumimoji="1" lang="en-US" sz="1600" b="0" i="1" smtClean="0">
                              <a:latin typeface="Cambria Math" charset="0"/>
                              <a:ea typeface="Cambria Math" panose="02040503050406030204" pitchFamily="18" charset="0"/>
                            </a:rPr>
                          </m:ctrlPr>
                        </m:fPr>
                        <m:num>
                          <m:r>
                            <a:rPr kumimoji="1" lang="en-US" sz="1600" b="0" i="1" smtClean="0">
                              <a:latin typeface="Cambria Math" panose="02040503050406030204" pitchFamily="18" charset="0"/>
                              <a:ea typeface="Cambria Math" panose="02040503050406030204" pitchFamily="18" charset="0"/>
                            </a:rPr>
                            <m:t>𝐵</m:t>
                          </m:r>
                        </m:num>
                        <m:den>
                          <m:r>
                            <a:rPr kumimoji="1" lang="en-US" sz="1600" b="0" i="1" smtClean="0">
                              <a:solidFill>
                                <a:srgbClr val="FF0000"/>
                              </a:solidFill>
                              <a:latin typeface="Cambria Math" panose="02040503050406030204" pitchFamily="18" charset="0"/>
                              <a:ea typeface="Cambria Math" panose="02040503050406030204" pitchFamily="18" charset="0"/>
                            </a:rPr>
                            <m:t>𝑉</m:t>
                          </m:r>
                        </m:den>
                      </m:f>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014705" y="3369511"/>
                <a:ext cx="3085332" cy="784254"/>
              </a:xfrm>
              <a:prstGeom prst="rect">
                <a:avLst/>
              </a:prstGeom>
              <a:blipFill>
                <a:blip r:embed="rId4"/>
                <a:stretch>
                  <a:fillRect/>
                </a:stretch>
              </a:blipFill>
            </p:spPr>
            <p:txBody>
              <a:bodyPr/>
              <a:lstStyle/>
              <a:p>
                <a:r>
                  <a:rPr lang="en-US">
                    <a:noFill/>
                  </a:rPr>
                  <a:t> </a:t>
                </a:r>
              </a:p>
            </p:txBody>
          </p:sp>
        </mc:Fallback>
      </mc:AlternateContent>
      <p:sp>
        <p:nvSpPr>
          <p:cNvPr id="10" name="직사각형 9"/>
          <p:cNvSpPr/>
          <p:nvPr/>
        </p:nvSpPr>
        <p:spPr>
          <a:xfrm>
            <a:off x="5485518" y="3733130"/>
            <a:ext cx="3200400" cy="725694"/>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b="1" dirty="0">
                <a:solidFill>
                  <a:srgbClr val="000000"/>
                </a:solidFill>
                <a:latin typeface="Tahoma" panose="020B0604030504040204" pitchFamily="34" charset="0"/>
                <a:ea typeface="Tahoma" panose="020B0604030504040204" pitchFamily="34" charset="0"/>
                <a:cs typeface="Tahoma" panose="020B0604030504040204" pitchFamily="34" charset="0"/>
              </a:rPr>
              <a:t>[O(V),O(1/V)] tradeoff</a:t>
            </a:r>
            <a:endParaRPr lang="ko-KR" altLang="en-US" sz="1800" b="1" dirty="0">
              <a:solidFill>
                <a:srgbClr val="000000"/>
              </a:solidFill>
              <a:latin typeface="Tahoma" panose="020B0604030504040204" pitchFamily="34" charset="0"/>
              <a:cs typeface="Tahoma" panose="020B0604030504040204" pitchFamily="34" charset="0"/>
            </a:endParaRPr>
          </a:p>
        </p:txBody>
      </p:sp>
      <p:sp>
        <p:nvSpPr>
          <p:cNvPr id="3" name="矩形 2"/>
          <p:cNvSpPr/>
          <p:nvPr/>
        </p:nvSpPr>
        <p:spPr>
          <a:xfrm>
            <a:off x="762000" y="5009221"/>
            <a:ext cx="7086600" cy="923330"/>
          </a:xfrm>
          <a:prstGeom prst="rect">
            <a:avLst/>
          </a:prstGeom>
        </p:spPr>
        <p:txBody>
          <a:bodyPr wrap="square">
            <a:spAutoFit/>
          </a:bodyPr>
          <a:lstStyle/>
          <a:p>
            <a:pPr marL="285750" indent="-285750">
              <a:buFont typeface="Wingdings" panose="05000000000000000000" pitchFamily="2" charset="2"/>
              <a:buChar char="Ø"/>
            </a:pPr>
            <a:r>
              <a:rPr lang="en-US" altLang="ko-KR" sz="1800" dirty="0">
                <a:latin typeface="Tahoma" panose="020B0604030504040204" pitchFamily="34" charset="0"/>
                <a:ea typeface="Tahoma" panose="020B0604030504040204" pitchFamily="34" charset="0"/>
                <a:cs typeface="Tahoma" panose="020B0604030504040204" pitchFamily="34" charset="0"/>
              </a:rPr>
              <a:t>Tuning</a:t>
            </a:r>
            <a:r>
              <a:rPr lang="en-US" altLang="ko-KR" sz="1800" i="1" dirty="0">
                <a:latin typeface="Tahoma" panose="020B0604030504040204" pitchFamily="34" charset="0"/>
                <a:ea typeface="Tahoma" panose="020B0604030504040204" pitchFamily="34" charset="0"/>
                <a:cs typeface="Tahoma" panose="020B0604030504040204" pitchFamily="34" charset="0"/>
              </a:rPr>
              <a:t> V  </a:t>
            </a:r>
            <a:r>
              <a:rPr lang="en-US" altLang="ko-KR" sz="1800" dirty="0">
                <a:latin typeface="Tahoma" panose="020B0604030504040204" pitchFamily="34" charset="0"/>
                <a:ea typeface="Tahoma" panose="020B0604030504040204" pitchFamily="34" charset="0"/>
                <a:cs typeface="Tahoma" panose="020B0604030504040204" pitchFamily="34" charset="0"/>
              </a:rPr>
              <a:t>to be sufficiently large so that the minimum penalty can be achieved (+)</a:t>
            </a:r>
          </a:p>
          <a:p>
            <a:pPr marL="285750" indent="-285750">
              <a:buFont typeface="Wingdings" panose="05000000000000000000" pitchFamily="2" charset="2"/>
              <a:buChar char="Ø"/>
            </a:pPr>
            <a:r>
              <a:rPr lang="en-US" altLang="ko-KR" sz="1800" dirty="0">
                <a:latin typeface="Tahoma" panose="020B0604030504040204" pitchFamily="34" charset="0"/>
                <a:ea typeface="Tahoma" panose="020B0604030504040204" pitchFamily="34" charset="0"/>
                <a:cs typeface="Tahoma" panose="020B0604030504040204" pitchFamily="34" charset="0"/>
              </a:rPr>
              <a:t>Time average queue backlog bound increase linearly with V. (-)</a:t>
            </a:r>
          </a:p>
        </p:txBody>
      </p:sp>
      <mc:AlternateContent xmlns:mc="http://schemas.openxmlformats.org/markup-compatibility/2006" xmlns:a14="http://schemas.microsoft.com/office/drawing/2010/main">
        <mc:Choice Requires="a14">
          <p:sp>
            <p:nvSpPr>
              <p:cNvPr id="12" name="矩形 11"/>
              <p:cNvSpPr/>
              <p:nvPr/>
            </p:nvSpPr>
            <p:spPr>
              <a:xfrm>
                <a:off x="2021372" y="2545897"/>
                <a:ext cx="6774290" cy="514628"/>
              </a:xfrm>
              <a:prstGeom prst="rect">
                <a:avLst/>
              </a:prstGeom>
            </p:spPr>
            <p:txBody>
              <a:bodyPr wrap="none">
                <a:spAutoFit/>
              </a:bodyPr>
              <a:lstStyle/>
              <a:p>
                <a14:m>
                  <m:oMath xmlns:m="http://schemas.openxmlformats.org/officeDocument/2006/math">
                    <m:func>
                      <m:funcPr>
                        <m:ctrlPr>
                          <a:rPr kumimoji="1" lang="en-US" sz="1600" b="0" i="1" smtClean="0">
                            <a:latin typeface="Cambria Math" charset="0"/>
                            <a:ea typeface="Cambria Math" panose="02040503050406030204" pitchFamily="18" charset="0"/>
                          </a:rPr>
                        </m:ctrlPr>
                      </m:funcPr>
                      <m:fName>
                        <m:limLow>
                          <m:limLowPr>
                            <m:ctrlPr>
                              <a:rPr kumimoji="1" lang="en-US" sz="1600" b="0" i="1" smtClean="0">
                                <a:latin typeface="Cambria Math" charset="0"/>
                                <a:ea typeface="Cambria Math" panose="02040503050406030204" pitchFamily="18" charset="0"/>
                              </a:rPr>
                            </m:ctrlPr>
                          </m:limLowPr>
                          <m:e>
                            <m:r>
                              <m:rPr>
                                <m:sty m:val="p"/>
                              </m:rPr>
                              <a:rPr kumimoji="1" lang="en-US" sz="1600" b="0" i="0" smtClean="0">
                                <a:latin typeface="Cambria Math" panose="02040503050406030204" pitchFamily="18" charset="0"/>
                                <a:ea typeface="Cambria Math" panose="02040503050406030204" pitchFamily="18" charset="0"/>
                              </a:rPr>
                              <m:t>lim</m:t>
                            </m:r>
                          </m:e>
                          <m:lim>
                            <m:r>
                              <m:rPr>
                                <m:sty m:val="p"/>
                              </m:rPr>
                              <a:rPr kumimoji="1" lang="el-GR" sz="1600" b="0" i="1" smtClean="0">
                                <a:latin typeface="Cambria Math" panose="02040503050406030204" pitchFamily="18" charset="0"/>
                                <a:ea typeface="Cambria Math" panose="02040503050406030204" pitchFamily="18" charset="0"/>
                              </a:rPr>
                              <m:t>τ</m:t>
                            </m:r>
                            <m:r>
                              <a:rPr kumimoji="1" lang="el-GR" sz="1600" b="0" i="1" smtClean="0">
                                <a:latin typeface="Cambria Math" panose="02040503050406030204" pitchFamily="18" charset="0"/>
                                <a:ea typeface="Cambria Math" panose="02040503050406030204" pitchFamily="18" charset="0"/>
                              </a:rPr>
                              <m:t>→∞</m:t>
                            </m:r>
                          </m:lim>
                        </m:limLow>
                      </m:fName>
                      <m:e>
                        <m:r>
                          <m:rPr>
                            <m:sty m:val="p"/>
                          </m:rPr>
                          <a:rPr kumimoji="1" lang="en-US" sz="1600" b="0" i="0" smtClean="0">
                            <a:latin typeface="Cambria Math" panose="02040503050406030204" pitchFamily="18" charset="0"/>
                            <a:ea typeface="Cambria Math" panose="02040503050406030204" pitchFamily="18" charset="0"/>
                          </a:rPr>
                          <m:t>sup</m:t>
                        </m:r>
                        <m:f>
                          <m:fPr>
                            <m:ctrlPr>
                              <a:rPr kumimoji="1" lang="en-US" sz="1600" b="0" i="1" smtClean="0">
                                <a:latin typeface="Cambria Math" charset="0"/>
                                <a:ea typeface="Cambria Math" panose="02040503050406030204" pitchFamily="18" charset="0"/>
                              </a:rPr>
                            </m:ctrlPr>
                          </m:fPr>
                          <m:num>
                            <m:r>
                              <a:rPr kumimoji="1" lang="en-US" sz="1600" b="0" i="1" smtClean="0">
                                <a:latin typeface="Cambria Math" panose="02040503050406030204" pitchFamily="18" charset="0"/>
                                <a:ea typeface="Cambria Math" panose="02040503050406030204" pitchFamily="18" charset="0"/>
                              </a:rPr>
                              <m:t>1</m:t>
                            </m:r>
                          </m:num>
                          <m:den>
                            <m:r>
                              <m:rPr>
                                <m:sty m:val="p"/>
                              </m:rPr>
                              <a:rPr kumimoji="1" lang="el-GR" sz="1600" i="1">
                                <a:latin typeface="Cambria Math" panose="02040503050406030204" pitchFamily="18" charset="0"/>
                                <a:ea typeface="Cambria Math" panose="02040503050406030204" pitchFamily="18" charset="0"/>
                              </a:rPr>
                              <m:t>τ</m:t>
                            </m:r>
                          </m:den>
                        </m:f>
                        <m:nary>
                          <m:naryPr>
                            <m:chr m:val="∑"/>
                            <m:ctrlPr>
                              <a:rPr kumimoji="1" lang="en-US" sz="1600" b="0" i="1" smtClean="0">
                                <a:latin typeface="Cambria Math" charset="0"/>
                                <a:ea typeface="Cambria Math" panose="02040503050406030204" pitchFamily="18" charset="0"/>
                              </a:rPr>
                            </m:ctrlPr>
                          </m:naryPr>
                          <m:sub>
                            <m:r>
                              <m:rPr>
                                <m:brk m:alnAt="23"/>
                              </m:rPr>
                              <a:rPr kumimoji="1" lang="en-US" sz="1600" b="0" i="1" smtClean="0">
                                <a:latin typeface="Cambria Math" panose="02040503050406030204" pitchFamily="18" charset="0"/>
                                <a:ea typeface="Cambria Math" panose="02040503050406030204" pitchFamily="18" charset="0"/>
                              </a:rPr>
                              <m:t>𝑡</m:t>
                            </m:r>
                            <m:r>
                              <a:rPr kumimoji="1" lang="en-US" sz="1600" b="0" i="1" smtClean="0">
                                <a:latin typeface="Cambria Math" panose="02040503050406030204" pitchFamily="18" charset="0"/>
                                <a:ea typeface="Cambria Math" panose="02040503050406030204" pitchFamily="18" charset="0"/>
                              </a:rPr>
                              <m:t>=0</m:t>
                            </m:r>
                          </m:sub>
                          <m:sup>
                            <m:r>
                              <m:rPr>
                                <m:sty m:val="p"/>
                              </m:rPr>
                              <a:rPr kumimoji="1" lang="el-GR" sz="1600" i="1">
                                <a:latin typeface="Cambria Math" panose="02040503050406030204" pitchFamily="18" charset="0"/>
                                <a:ea typeface="Cambria Math" panose="02040503050406030204" pitchFamily="18" charset="0"/>
                              </a:rPr>
                              <m:t>τ</m:t>
                            </m:r>
                            <m:r>
                              <a:rPr kumimoji="1" lang="en-US" sz="1600" b="0" i="1" smtClean="0">
                                <a:latin typeface="Cambria Math" panose="02040503050406030204" pitchFamily="18" charset="0"/>
                                <a:ea typeface="Cambria Math" panose="02040503050406030204" pitchFamily="18" charset="0"/>
                              </a:rPr>
                              <m:t>−1</m:t>
                            </m:r>
                          </m:sup>
                          <m:e>
                            <m:nary>
                              <m:naryPr>
                                <m:chr m:val="∑"/>
                                <m:ctrlPr>
                                  <a:rPr kumimoji="1" lang="en-US" sz="1600" b="0" i="1" smtClean="0">
                                    <a:latin typeface="Cambria Math" charset="0"/>
                                    <a:ea typeface="Cambria Math" panose="02040503050406030204" pitchFamily="18" charset="0"/>
                                  </a:rPr>
                                </m:ctrlPr>
                              </m:naryPr>
                              <m:sub>
                                <m:r>
                                  <m:rPr>
                                    <m:brk m:alnAt="23"/>
                                  </m:rPr>
                                  <a:rPr kumimoji="1" lang="en-US" sz="1600" b="0" i="1" smtClean="0">
                                    <a:latin typeface="Cambria Math" panose="02040503050406030204" pitchFamily="18" charset="0"/>
                                    <a:ea typeface="Cambria Math" panose="02040503050406030204" pitchFamily="18" charset="0"/>
                                  </a:rPr>
                                  <m:t>𝑖</m:t>
                                </m:r>
                                <m:r>
                                  <a:rPr kumimoji="1" lang="en-US" sz="1600" b="0" i="1" smtClean="0">
                                    <a:latin typeface="Cambria Math" panose="02040503050406030204" pitchFamily="18" charset="0"/>
                                    <a:ea typeface="Cambria Math" panose="02040503050406030204" pitchFamily="18" charset="0"/>
                                  </a:rPr>
                                  <m:t>=1</m:t>
                                </m:r>
                              </m:sub>
                              <m:sup>
                                <m:r>
                                  <a:rPr kumimoji="1" lang="en-US" sz="1600" b="0" i="1" smtClean="0">
                                    <a:latin typeface="Cambria Math" panose="02040503050406030204" pitchFamily="18" charset="0"/>
                                    <a:ea typeface="Cambria Math" panose="02040503050406030204" pitchFamily="18" charset="0"/>
                                  </a:rPr>
                                  <m:t>𝑁</m:t>
                                </m:r>
                              </m:sup>
                              <m:e>
                                <m:r>
                                  <m:rPr>
                                    <m:sty m:val="p"/>
                                  </m:rPr>
                                  <a:rPr kumimoji="1" lang="en-US" sz="1600" b="0" i="0" smtClean="0">
                                    <a:latin typeface="Cambria Math" panose="02040503050406030204" pitchFamily="18" charset="0"/>
                                    <a:ea typeface="Cambria Math" panose="02040503050406030204" pitchFamily="18" charset="0"/>
                                  </a:rPr>
                                  <m:t>E</m:t>
                                </m:r>
                                <m:d>
                                  <m:dPr>
                                    <m:begChr m:val="{"/>
                                    <m:endChr m:val="}"/>
                                    <m:ctrlPr>
                                      <a:rPr kumimoji="1" lang="en-US" sz="1600" b="0" i="1" smtClean="0">
                                        <a:latin typeface="Cambria Math" charset="0"/>
                                        <a:ea typeface="Cambria Math" panose="02040503050406030204" pitchFamily="18" charset="0"/>
                                      </a:rPr>
                                    </m:ctrlPr>
                                  </m:dPr>
                                  <m:e>
                                    <m:sSub>
                                      <m:sSubPr>
                                        <m:ctrlPr>
                                          <a:rPr kumimoji="1" lang="en-US" sz="1600" b="0" i="1" smtClean="0">
                                            <a:latin typeface="Cambria Math" charset="0"/>
                                            <a:ea typeface="Cambria Math" panose="02040503050406030204" pitchFamily="18" charset="0"/>
                                          </a:rPr>
                                        </m:ctrlPr>
                                      </m:sSubPr>
                                      <m:e>
                                        <m:r>
                                          <a:rPr kumimoji="1" lang="en-US" sz="1600" b="0" i="1" smtClean="0">
                                            <a:latin typeface="Cambria Math" panose="02040503050406030204" pitchFamily="18" charset="0"/>
                                            <a:ea typeface="Cambria Math" panose="02040503050406030204" pitchFamily="18" charset="0"/>
                                          </a:rPr>
                                          <m:t>𝑄</m:t>
                                        </m:r>
                                      </m:e>
                                      <m:sub>
                                        <m:r>
                                          <a:rPr kumimoji="1" lang="en-US" sz="1600" b="0" i="1" smtClean="0">
                                            <a:latin typeface="Cambria Math" panose="02040503050406030204" pitchFamily="18" charset="0"/>
                                            <a:ea typeface="Cambria Math" panose="02040503050406030204" pitchFamily="18" charset="0"/>
                                          </a:rPr>
                                          <m:t>𝑖</m:t>
                                        </m:r>
                                      </m:sub>
                                    </m:sSub>
                                    <m:d>
                                      <m:dPr>
                                        <m:ctrlPr>
                                          <a:rPr kumimoji="1" lang="en-US" sz="1600" b="0" i="1" smtClean="0">
                                            <a:latin typeface="Cambria Math" charset="0"/>
                                            <a:ea typeface="Cambria Math" panose="02040503050406030204" pitchFamily="18" charset="0"/>
                                          </a:rPr>
                                        </m:ctrlPr>
                                      </m:dPr>
                                      <m:e>
                                        <m:r>
                                          <a:rPr kumimoji="1" lang="en-US" sz="1600" b="0" i="1" smtClean="0">
                                            <a:latin typeface="Cambria Math" panose="02040503050406030204" pitchFamily="18" charset="0"/>
                                            <a:ea typeface="Cambria Math" panose="02040503050406030204" pitchFamily="18" charset="0"/>
                                          </a:rPr>
                                          <m:t>𝑡</m:t>
                                        </m:r>
                                      </m:e>
                                    </m:d>
                                  </m:e>
                                </m:d>
                              </m:e>
                            </m:nary>
                          </m:e>
                        </m:nary>
                      </m:e>
                    </m:func>
                    <m:r>
                      <a:rPr kumimoji="1" lang="en-US" sz="1600" b="0" i="1" smtClean="0">
                        <a:latin typeface="Cambria Math" panose="02040503050406030204" pitchFamily="18" charset="0"/>
                        <a:ea typeface="Cambria Math" panose="02040503050406030204" pitchFamily="18" charset="0"/>
                      </a:rPr>
                      <m:t>≤</m:t>
                    </m:r>
                    <m:f>
                      <m:fPr>
                        <m:ctrlPr>
                          <a:rPr kumimoji="1" lang="en-US" sz="1600" b="0" i="1" smtClean="0">
                            <a:latin typeface="Cambria Math" charset="0"/>
                            <a:ea typeface="Cambria Math" panose="02040503050406030204" pitchFamily="18" charset="0"/>
                          </a:rPr>
                        </m:ctrlPr>
                      </m:fPr>
                      <m:num>
                        <m:r>
                          <a:rPr kumimoji="1" lang="en-US" sz="1600" b="0" i="1" smtClean="0">
                            <a:latin typeface="Cambria Math" panose="02040503050406030204" pitchFamily="18" charset="0"/>
                            <a:ea typeface="Cambria Math" panose="02040503050406030204" pitchFamily="18" charset="0"/>
                          </a:rPr>
                          <m:t>𝐷𝑇</m:t>
                        </m:r>
                      </m:num>
                      <m:den>
                        <m:r>
                          <m:rPr>
                            <m:sty m:val="p"/>
                          </m:rPr>
                          <a:rPr kumimoji="1" lang="el-GR" sz="1600" i="1">
                            <a:latin typeface="Cambria Math" panose="02040503050406030204" pitchFamily="18" charset="0"/>
                            <a:ea typeface="Cambria Math" panose="02040503050406030204" pitchFamily="18" charset="0"/>
                          </a:rPr>
                          <m:t>ε</m:t>
                        </m:r>
                      </m:den>
                    </m:f>
                    <m:r>
                      <a:rPr kumimoji="1" lang="en-US" sz="1600" b="0" i="1" smtClean="0">
                        <a:latin typeface="Cambria Math" panose="02040503050406030204" pitchFamily="18" charset="0"/>
                        <a:ea typeface="Cambria Math" panose="02040503050406030204" pitchFamily="18" charset="0"/>
                      </a:rPr>
                      <m:t>+</m:t>
                    </m:r>
                    <m:f>
                      <m:fPr>
                        <m:ctrlPr>
                          <a:rPr kumimoji="1" lang="en-US" sz="1600" b="0" i="1" smtClean="0">
                            <a:latin typeface="Cambria Math" charset="0"/>
                            <a:ea typeface="Cambria Math" panose="02040503050406030204" pitchFamily="18" charset="0"/>
                          </a:rPr>
                        </m:ctrlPr>
                      </m:fPr>
                      <m:num>
                        <m:r>
                          <a:rPr kumimoji="1" lang="en-US" sz="1600" b="0" i="1" smtClean="0">
                            <a:solidFill>
                              <a:srgbClr val="FF0000"/>
                            </a:solidFill>
                            <a:latin typeface="Cambria Math" panose="02040503050406030204" pitchFamily="18" charset="0"/>
                            <a:ea typeface="Cambria Math" panose="02040503050406030204" pitchFamily="18" charset="0"/>
                          </a:rPr>
                          <m:t>𝑉</m:t>
                        </m:r>
                        <m:r>
                          <a:rPr kumimoji="1" lang="en-US" sz="1600" b="0" i="1" smtClean="0">
                            <a:latin typeface="Cambria Math" panose="02040503050406030204" pitchFamily="18" charset="0"/>
                            <a:ea typeface="Cambria Math" panose="02040503050406030204" pitchFamily="18" charset="0"/>
                          </a:rPr>
                          <m:t>[</m:t>
                        </m:r>
                        <m:sSup>
                          <m:sSupPr>
                            <m:ctrlPr>
                              <a:rPr kumimoji="1" lang="en-US" sz="1600" i="1">
                                <a:latin typeface="Cambria Math" charset="0"/>
                                <a:ea typeface="Cambria Math" panose="02040503050406030204" pitchFamily="18" charset="0"/>
                              </a:rPr>
                            </m:ctrlPr>
                          </m:sSupPr>
                          <m:e>
                            <m:r>
                              <a:rPr kumimoji="1" lang="en-US" sz="1600" i="1">
                                <a:latin typeface="Cambria Math" panose="02040503050406030204" pitchFamily="18" charset="0"/>
                                <a:ea typeface="Cambria Math" panose="02040503050406030204" pitchFamily="18" charset="0"/>
                              </a:rPr>
                              <m:t>𝑧</m:t>
                            </m:r>
                          </m:e>
                          <m:sup>
                            <m:r>
                              <a:rPr kumimoji="1" lang="en-US" sz="1600" i="1">
                                <a:latin typeface="Cambria Math" panose="02040503050406030204" pitchFamily="18" charset="0"/>
                                <a:ea typeface="Cambria Math" panose="02040503050406030204" pitchFamily="18" charset="0"/>
                              </a:rPr>
                              <m:t>𝑜𝑝𝑡</m:t>
                            </m:r>
                          </m:sup>
                        </m:sSup>
                        <m:r>
                          <a:rPr kumimoji="1" lang="en-US" sz="1600" i="1">
                            <a:latin typeface="Cambria Math" panose="02040503050406030204" pitchFamily="18" charset="0"/>
                            <a:ea typeface="Cambria Math" panose="02040503050406030204" pitchFamily="18" charset="0"/>
                          </a:rPr>
                          <m:t>−</m:t>
                        </m:r>
                        <m:sSub>
                          <m:sSubPr>
                            <m:ctrlPr>
                              <a:rPr kumimoji="1" lang="en-US" sz="1600" i="1">
                                <a:latin typeface="Cambria Math" charset="0"/>
                                <a:ea typeface="Cambria Math" panose="02040503050406030204" pitchFamily="18" charset="0"/>
                              </a:rPr>
                            </m:ctrlPr>
                          </m:sSubPr>
                          <m:e>
                            <m:r>
                              <a:rPr kumimoji="1" lang="en-US" sz="1600" i="1">
                                <a:latin typeface="Cambria Math" panose="02040503050406030204" pitchFamily="18" charset="0"/>
                                <a:ea typeface="Cambria Math" panose="02040503050406030204" pitchFamily="18" charset="0"/>
                              </a:rPr>
                              <m:t>𝑧</m:t>
                            </m:r>
                          </m:e>
                          <m:sub>
                            <m:r>
                              <a:rPr kumimoji="1" lang="en-US" sz="1600" i="1">
                                <a:latin typeface="Cambria Math" panose="02040503050406030204" pitchFamily="18" charset="0"/>
                                <a:ea typeface="Cambria Math" panose="02040503050406030204" pitchFamily="18" charset="0"/>
                              </a:rPr>
                              <m:t>𝑚𝑖𝑛</m:t>
                            </m:r>
                          </m:sub>
                        </m:sSub>
                        <m:r>
                          <a:rPr kumimoji="1" lang="en-US" sz="1600" b="0" i="1" smtClean="0">
                            <a:latin typeface="Cambria Math" panose="02040503050406030204" pitchFamily="18" charset="0"/>
                            <a:ea typeface="Cambria Math" panose="02040503050406030204" pitchFamily="18" charset="0"/>
                          </a:rPr>
                          <m:t>]</m:t>
                        </m:r>
                      </m:num>
                      <m:den>
                        <m:r>
                          <m:rPr>
                            <m:sty m:val="p"/>
                          </m:rPr>
                          <a:rPr kumimoji="1" lang="el-GR" sz="1600" b="0" i="1" smtClean="0">
                            <a:latin typeface="Cambria Math" panose="02040503050406030204" pitchFamily="18" charset="0"/>
                            <a:ea typeface="Cambria Math" panose="02040503050406030204" pitchFamily="18" charset="0"/>
                          </a:rPr>
                          <m:t>ε</m:t>
                        </m:r>
                      </m:den>
                    </m:f>
                  </m:oMath>
                </a14:m>
                <a:r>
                  <a:rPr lang="en-US" sz="16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f>
                      <m:fPr>
                        <m:ctrlPr>
                          <a:rPr lang="en-US" sz="1600" i="1" dirty="0" smtClean="0">
                            <a:latin typeface="Cambria Math" charset="0"/>
                          </a:rPr>
                        </m:ctrlPr>
                      </m:fPr>
                      <m:num>
                        <m:r>
                          <a:rPr lang="en-US" sz="1600" b="0" i="1" dirty="0" smtClean="0">
                            <a:latin typeface="Cambria Math" panose="02040503050406030204" pitchFamily="18" charset="0"/>
                          </a:rPr>
                          <m:t>𝑇</m:t>
                        </m:r>
                        <m:r>
                          <a:rPr lang="en-US" sz="1600" b="0" i="1" dirty="0" smtClean="0">
                            <a:latin typeface="Cambria Math" panose="02040503050406030204" pitchFamily="18" charset="0"/>
                          </a:rPr>
                          <m:t>−1</m:t>
                        </m:r>
                      </m:num>
                      <m:den>
                        <m:r>
                          <a:rPr lang="en-US" sz="1600" b="0" i="1" dirty="0" smtClean="0">
                            <a:latin typeface="Cambria Math" panose="02040503050406030204" pitchFamily="18" charset="0"/>
                          </a:rPr>
                          <m:t>2</m:t>
                        </m:r>
                      </m:den>
                    </m:f>
                    <m:nary>
                      <m:naryPr>
                        <m:chr m:val="∑"/>
                        <m:ctrlPr>
                          <a:rPr lang="en-US" sz="1600" i="1" dirty="0" smtClean="0">
                            <a:latin typeface="Cambria Math" charset="0"/>
                          </a:rPr>
                        </m:ctrlPr>
                      </m:naryPr>
                      <m:sub>
                        <m:r>
                          <m:rPr>
                            <m:brk m:alnAt="23"/>
                          </m:rPr>
                          <a:rPr lang="en-US" sz="1600" b="0" i="1" dirty="0" smtClean="0">
                            <a:latin typeface="Cambria Math" panose="02040503050406030204" pitchFamily="18" charset="0"/>
                          </a:rPr>
                          <m:t>𝑖</m:t>
                        </m:r>
                        <m:r>
                          <a:rPr lang="en-US" sz="1600" b="0" i="1" dirty="0" smtClean="0">
                            <a:latin typeface="Cambria Math" panose="02040503050406030204" pitchFamily="18" charset="0"/>
                          </a:rPr>
                          <m:t>=1</m:t>
                        </m:r>
                      </m:sub>
                      <m:sup>
                        <m:r>
                          <a:rPr lang="en-US" sz="1600" b="0" i="1" dirty="0" smtClean="0">
                            <a:latin typeface="Cambria Math" panose="02040503050406030204" pitchFamily="18" charset="0"/>
                          </a:rPr>
                          <m:t>𝑁</m:t>
                        </m:r>
                      </m:sup>
                      <m:e>
                        <m:r>
                          <m:rPr>
                            <m:sty m:val="p"/>
                          </m:rPr>
                          <a:rPr lang="en-US" sz="1600" b="0" i="0" dirty="0" smtClean="0">
                            <a:latin typeface="Cambria Math" panose="02040503050406030204" pitchFamily="18" charset="0"/>
                          </a:rPr>
                          <m:t>max</m:t>
                        </m:r>
                        <m:d>
                          <m:dPr>
                            <m:begChr m:val="["/>
                            <m:endChr m:val="]"/>
                            <m:ctrlPr>
                              <a:rPr lang="en-US" sz="1600" b="0" i="1" dirty="0" smtClean="0">
                                <a:latin typeface="Cambria Math" charset="0"/>
                              </a:rPr>
                            </m:ctrlPr>
                          </m:dPr>
                          <m:e>
                            <m:sSubSup>
                              <m:sSubSupPr>
                                <m:ctrlPr>
                                  <a:rPr lang="en-US" sz="1600" b="0" i="1" dirty="0" smtClean="0">
                                    <a:latin typeface="Cambria Math" charset="0"/>
                                  </a:rPr>
                                </m:ctrlPr>
                              </m:sSubSup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𝑖</m:t>
                                </m:r>
                              </m:sub>
                              <m:sup>
                                <m:r>
                                  <a:rPr lang="en-US" sz="1600" b="0" i="1" dirty="0" smtClean="0">
                                    <a:latin typeface="Cambria Math" panose="02040503050406030204" pitchFamily="18" charset="0"/>
                                  </a:rPr>
                                  <m:t>𝑚𝑎𝑥</m:t>
                                </m:r>
                              </m:sup>
                            </m:sSubSup>
                            <m:r>
                              <a:rPr lang="en-US" sz="1600" b="0" i="1" dirty="0" smtClean="0">
                                <a:latin typeface="Cambria Math" panose="02040503050406030204" pitchFamily="18" charset="0"/>
                              </a:rPr>
                              <m:t>,</m:t>
                            </m:r>
                            <m:sSubSup>
                              <m:sSubSupPr>
                                <m:ctrlPr>
                                  <a:rPr lang="en-US" sz="1600" b="0" i="1" dirty="0" smtClean="0">
                                    <a:latin typeface="Cambria Math" charset="0"/>
                                  </a:rPr>
                                </m:ctrlPr>
                              </m:sSubSupPr>
                              <m:e>
                                <m:r>
                                  <a:rPr lang="en-US" sz="1600" b="0" i="1" dirty="0" smtClean="0">
                                    <a:latin typeface="Cambria Math" panose="02040503050406030204" pitchFamily="18" charset="0"/>
                                  </a:rPr>
                                  <m:t>𝑏</m:t>
                                </m:r>
                              </m:e>
                              <m:sub>
                                <m:r>
                                  <a:rPr lang="en-US" sz="1600" b="0" i="1" dirty="0" smtClean="0">
                                    <a:latin typeface="Cambria Math" panose="02040503050406030204" pitchFamily="18" charset="0"/>
                                  </a:rPr>
                                  <m:t>𝑖</m:t>
                                </m:r>
                              </m:sub>
                              <m:sup>
                                <m:r>
                                  <a:rPr lang="en-US" sz="1600" b="0" i="1" dirty="0" smtClean="0">
                                    <a:latin typeface="Cambria Math" panose="02040503050406030204" pitchFamily="18" charset="0"/>
                                  </a:rPr>
                                  <m:t>𝑚𝑎𝑥</m:t>
                                </m:r>
                              </m:sup>
                            </m:sSubSup>
                          </m:e>
                        </m:d>
                      </m:e>
                    </m:nary>
                  </m:oMath>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021372" y="2545897"/>
                <a:ext cx="6774290" cy="514628"/>
              </a:xfrm>
              <a:prstGeom prst="rect">
                <a:avLst/>
              </a:prstGeom>
              <a:blipFill>
                <a:blip r:embed="rId5"/>
                <a:stretch>
                  <a:fillRect t="-54762" b="-96429"/>
                </a:stretch>
              </a:blipFill>
            </p:spPr>
            <p:txBody>
              <a:bodyPr/>
              <a:lstStyle/>
              <a:p>
                <a:r>
                  <a:rPr lang="en-US">
                    <a:noFill/>
                  </a:rPr>
                  <a:t> </a:t>
                </a:r>
              </a:p>
            </p:txBody>
          </p:sp>
        </mc:Fallback>
      </mc:AlternateContent>
      <p:sp>
        <p:nvSpPr>
          <p:cNvPr id="13" name="矩形 12"/>
          <p:cNvSpPr/>
          <p:nvPr/>
        </p:nvSpPr>
        <p:spPr>
          <a:xfrm>
            <a:off x="1119166" y="2633934"/>
            <a:ext cx="1005403" cy="338554"/>
          </a:xfrm>
          <a:prstGeom prst="rect">
            <a:avLst/>
          </a:prstGeom>
        </p:spPr>
        <p:txBody>
          <a:bodyPr wrap="none">
            <a:spAutoFit/>
          </a:bodyPr>
          <a:lstStyle/>
          <a:p>
            <a:r>
              <a:rPr kumimoji="1"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Non </a:t>
            </a:r>
            <a:r>
              <a:rPr kumimoji="1" lang="en-US"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 name="矩形 3"/>
          <p:cNvSpPr/>
          <p:nvPr/>
        </p:nvSpPr>
        <p:spPr>
          <a:xfrm>
            <a:off x="1587403" y="2040213"/>
            <a:ext cx="530915" cy="307777"/>
          </a:xfrm>
          <a:prstGeom prst="rect">
            <a:avLst/>
          </a:prstGeom>
        </p:spPr>
        <p:txBody>
          <a:bodyPr wrap="none">
            <a:spAutoFit/>
          </a:bodyPr>
          <a:lstStyle/>
          <a:p>
            <a:r>
              <a:rPr kumimoji="1" lang="en-US"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5" name="矩形 14"/>
              <p:cNvSpPr/>
              <p:nvPr/>
            </p:nvSpPr>
            <p:spPr>
              <a:xfrm>
                <a:off x="2014705" y="4095977"/>
                <a:ext cx="3085332" cy="78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kumimoji="1" lang="en-US" sz="1600" b="0" i="1" smtClean="0">
                              <a:latin typeface="Cambria Math" charset="0"/>
                              <a:ea typeface="Cambria Math" panose="02040503050406030204" pitchFamily="18" charset="0"/>
                            </a:rPr>
                          </m:ctrlPr>
                        </m:funcPr>
                        <m:fName>
                          <m:limLow>
                            <m:limLowPr>
                              <m:ctrlPr>
                                <a:rPr kumimoji="1" lang="en-US" sz="1600" b="0" i="1" smtClean="0">
                                  <a:latin typeface="Cambria Math" charset="0"/>
                                  <a:ea typeface="Cambria Math" panose="02040503050406030204" pitchFamily="18" charset="0"/>
                                </a:rPr>
                              </m:ctrlPr>
                            </m:limLowPr>
                            <m:e>
                              <m:r>
                                <m:rPr>
                                  <m:sty m:val="p"/>
                                </m:rPr>
                                <a:rPr kumimoji="1" lang="en-US" sz="1600" b="0" i="0" smtClean="0">
                                  <a:latin typeface="Cambria Math" panose="02040503050406030204" pitchFamily="18" charset="0"/>
                                  <a:ea typeface="Cambria Math" panose="02040503050406030204" pitchFamily="18" charset="0"/>
                                </a:rPr>
                                <m:t>lim</m:t>
                              </m:r>
                            </m:e>
                            <m:lim>
                              <m:r>
                                <m:rPr>
                                  <m:sty m:val="p"/>
                                </m:rPr>
                                <a:rPr kumimoji="1" lang="el-GR" sz="1600" b="0" i="1" smtClean="0">
                                  <a:latin typeface="Cambria Math" panose="02040503050406030204" pitchFamily="18" charset="0"/>
                                  <a:ea typeface="Cambria Math" panose="02040503050406030204" pitchFamily="18" charset="0"/>
                                </a:rPr>
                                <m:t>τ</m:t>
                              </m:r>
                              <m:r>
                                <a:rPr kumimoji="1" lang="el-GR" sz="1600" b="0" i="1" smtClean="0">
                                  <a:latin typeface="Cambria Math" panose="02040503050406030204" pitchFamily="18" charset="0"/>
                                  <a:ea typeface="Cambria Math" panose="02040503050406030204" pitchFamily="18" charset="0"/>
                                </a:rPr>
                                <m:t>→∞</m:t>
                              </m:r>
                            </m:lim>
                          </m:limLow>
                        </m:fName>
                        <m:e>
                          <m:r>
                            <m:rPr>
                              <m:sty m:val="p"/>
                            </m:rPr>
                            <a:rPr kumimoji="1" lang="en-US" sz="1600" b="0" i="0" smtClean="0">
                              <a:latin typeface="Cambria Math" panose="02040503050406030204" pitchFamily="18" charset="0"/>
                              <a:ea typeface="Cambria Math" panose="02040503050406030204" pitchFamily="18" charset="0"/>
                            </a:rPr>
                            <m:t>sup</m:t>
                          </m:r>
                          <m:f>
                            <m:fPr>
                              <m:ctrlPr>
                                <a:rPr kumimoji="1" lang="en-US" sz="1600" b="0" i="1" smtClean="0">
                                  <a:latin typeface="Cambria Math" charset="0"/>
                                  <a:ea typeface="Cambria Math" panose="02040503050406030204" pitchFamily="18" charset="0"/>
                                </a:rPr>
                              </m:ctrlPr>
                            </m:fPr>
                            <m:num>
                              <m:r>
                                <a:rPr kumimoji="1" lang="en-US" sz="1600" b="0" i="1" smtClean="0">
                                  <a:latin typeface="Cambria Math" panose="02040503050406030204" pitchFamily="18" charset="0"/>
                                  <a:ea typeface="Cambria Math" panose="02040503050406030204" pitchFamily="18" charset="0"/>
                                </a:rPr>
                                <m:t>1</m:t>
                              </m:r>
                            </m:num>
                            <m:den>
                              <m:r>
                                <m:rPr>
                                  <m:sty m:val="p"/>
                                </m:rPr>
                                <a:rPr kumimoji="1" lang="el-GR" sz="1600" i="1">
                                  <a:latin typeface="Cambria Math" panose="02040503050406030204" pitchFamily="18" charset="0"/>
                                  <a:ea typeface="Cambria Math" panose="02040503050406030204" pitchFamily="18" charset="0"/>
                                </a:rPr>
                                <m:t>τ</m:t>
                              </m:r>
                            </m:den>
                          </m:f>
                          <m:nary>
                            <m:naryPr>
                              <m:chr m:val="∑"/>
                              <m:ctrlPr>
                                <a:rPr kumimoji="1" lang="en-US" sz="1600" b="0" i="1" smtClean="0">
                                  <a:latin typeface="Cambria Math" charset="0"/>
                                  <a:ea typeface="Cambria Math" panose="02040503050406030204" pitchFamily="18" charset="0"/>
                                </a:rPr>
                              </m:ctrlPr>
                            </m:naryPr>
                            <m:sub>
                              <m:r>
                                <m:rPr>
                                  <m:brk m:alnAt="23"/>
                                </m:rPr>
                                <a:rPr kumimoji="1" lang="en-US" sz="1600" b="0" i="1" smtClean="0">
                                  <a:latin typeface="Cambria Math" panose="02040503050406030204" pitchFamily="18" charset="0"/>
                                  <a:ea typeface="Cambria Math" panose="02040503050406030204" pitchFamily="18" charset="0"/>
                                </a:rPr>
                                <m:t>𝑡</m:t>
                              </m:r>
                              <m:r>
                                <a:rPr kumimoji="1" lang="en-US" sz="1600" b="0" i="1" smtClean="0">
                                  <a:latin typeface="Cambria Math" panose="02040503050406030204" pitchFamily="18" charset="0"/>
                                  <a:ea typeface="Cambria Math" panose="02040503050406030204" pitchFamily="18" charset="0"/>
                                </a:rPr>
                                <m:t>=0</m:t>
                              </m:r>
                            </m:sub>
                            <m:sup>
                              <m:r>
                                <m:rPr>
                                  <m:sty m:val="p"/>
                                </m:rPr>
                                <a:rPr kumimoji="1" lang="el-GR" sz="1600" i="1">
                                  <a:latin typeface="Cambria Math" panose="02040503050406030204" pitchFamily="18" charset="0"/>
                                  <a:ea typeface="Cambria Math" panose="02040503050406030204" pitchFamily="18" charset="0"/>
                                </a:rPr>
                                <m:t>τ</m:t>
                              </m:r>
                              <m:r>
                                <a:rPr kumimoji="1" lang="en-US" sz="1600" b="0" i="1" smtClean="0">
                                  <a:latin typeface="Cambria Math" panose="02040503050406030204" pitchFamily="18" charset="0"/>
                                  <a:ea typeface="Cambria Math" panose="02040503050406030204" pitchFamily="18" charset="0"/>
                                </a:rPr>
                                <m:t>−1</m:t>
                              </m:r>
                            </m:sup>
                            <m:e>
                              <m:r>
                                <m:rPr>
                                  <m:sty m:val="p"/>
                                </m:rPr>
                                <a:rPr kumimoji="1" lang="en-US" sz="1600">
                                  <a:latin typeface="Cambria Math" panose="02040503050406030204" pitchFamily="18" charset="0"/>
                                  <a:ea typeface="Cambria Math" panose="02040503050406030204" pitchFamily="18" charset="0"/>
                                </a:rPr>
                                <m:t>E</m:t>
                              </m:r>
                              <m:d>
                                <m:dPr>
                                  <m:begChr m:val="{"/>
                                  <m:endChr m:val="}"/>
                                  <m:ctrlPr>
                                    <a:rPr kumimoji="1" lang="en-US" sz="1600" i="1" smtClean="0">
                                      <a:latin typeface="Cambria Math" charset="0"/>
                                      <a:ea typeface="Cambria Math" panose="02040503050406030204" pitchFamily="18" charset="0"/>
                                    </a:rPr>
                                  </m:ctrlPr>
                                </m:dPr>
                                <m:e>
                                  <m:r>
                                    <a:rPr kumimoji="1" lang="en-US" sz="1600" b="0" i="1" smtClean="0">
                                      <a:latin typeface="Cambria Math" panose="02040503050406030204" pitchFamily="18" charset="0"/>
                                      <a:ea typeface="Cambria Math" panose="02040503050406030204" pitchFamily="18" charset="0"/>
                                    </a:rPr>
                                    <m:t>𝑧</m:t>
                                  </m:r>
                                  <m:d>
                                    <m:dPr>
                                      <m:ctrlPr>
                                        <a:rPr kumimoji="1" lang="en-US" sz="1600" b="0" i="1" smtClean="0">
                                          <a:latin typeface="Cambria Math" charset="0"/>
                                          <a:ea typeface="Cambria Math" panose="02040503050406030204" pitchFamily="18" charset="0"/>
                                        </a:rPr>
                                      </m:ctrlPr>
                                    </m:dPr>
                                    <m:e>
                                      <m:r>
                                        <a:rPr kumimoji="1" lang="en-US" sz="1600" b="0" i="1" smtClean="0">
                                          <a:latin typeface="Cambria Math" panose="02040503050406030204" pitchFamily="18" charset="0"/>
                                          <a:ea typeface="Cambria Math" panose="02040503050406030204" pitchFamily="18" charset="0"/>
                                        </a:rPr>
                                        <m:t>𝑡</m:t>
                                      </m:r>
                                    </m:e>
                                  </m:d>
                                </m:e>
                              </m:d>
                            </m:e>
                          </m:nary>
                        </m:e>
                      </m:func>
                      <m:r>
                        <a:rPr kumimoji="1" lang="en-US" sz="1600" b="0" i="1" smtClean="0">
                          <a:latin typeface="Cambria Math" panose="02040503050406030204" pitchFamily="18" charset="0"/>
                          <a:ea typeface="Cambria Math" panose="02040503050406030204" pitchFamily="18" charset="0"/>
                        </a:rPr>
                        <m:t>≤</m:t>
                      </m:r>
                      <m:sSup>
                        <m:sSupPr>
                          <m:ctrlPr>
                            <a:rPr kumimoji="1" lang="en-US" sz="1600" i="1">
                              <a:latin typeface="Cambria Math" charset="0"/>
                              <a:ea typeface="Cambria Math" panose="02040503050406030204" pitchFamily="18" charset="0"/>
                            </a:rPr>
                          </m:ctrlPr>
                        </m:sSupPr>
                        <m:e>
                          <m:r>
                            <a:rPr kumimoji="1" lang="en-US" sz="1600" i="1">
                              <a:latin typeface="Cambria Math" panose="02040503050406030204" pitchFamily="18" charset="0"/>
                              <a:ea typeface="Cambria Math" panose="02040503050406030204" pitchFamily="18" charset="0"/>
                            </a:rPr>
                            <m:t>𝑧</m:t>
                          </m:r>
                        </m:e>
                        <m:sup>
                          <m:r>
                            <a:rPr kumimoji="1" lang="en-US" sz="1600" i="1">
                              <a:latin typeface="Cambria Math" panose="02040503050406030204" pitchFamily="18" charset="0"/>
                              <a:ea typeface="Cambria Math" panose="02040503050406030204" pitchFamily="18" charset="0"/>
                            </a:rPr>
                            <m:t>𝑜𝑝𝑡</m:t>
                          </m:r>
                        </m:sup>
                      </m:sSup>
                      <m:r>
                        <a:rPr kumimoji="1" lang="en-US" sz="1600" b="0" i="1" smtClean="0">
                          <a:latin typeface="Cambria Math" panose="02040503050406030204" pitchFamily="18" charset="0"/>
                          <a:ea typeface="Cambria Math" panose="02040503050406030204" pitchFamily="18" charset="0"/>
                        </a:rPr>
                        <m:t>+</m:t>
                      </m:r>
                      <m:f>
                        <m:fPr>
                          <m:ctrlPr>
                            <a:rPr kumimoji="1" lang="en-US" sz="1600" b="0" i="1" smtClean="0">
                              <a:latin typeface="Cambria Math" charset="0"/>
                              <a:ea typeface="Cambria Math" panose="02040503050406030204" pitchFamily="18" charset="0"/>
                            </a:rPr>
                          </m:ctrlPr>
                        </m:fPr>
                        <m:num>
                          <m:r>
                            <a:rPr kumimoji="1" lang="en-US" altLang="zh-CN" sz="1600" i="1">
                              <a:latin typeface="Cambria Math" panose="02040503050406030204" pitchFamily="18" charset="0"/>
                              <a:ea typeface="Cambria Math" panose="02040503050406030204" pitchFamily="18" charset="0"/>
                            </a:rPr>
                            <m:t>𝐷</m:t>
                          </m:r>
                        </m:num>
                        <m:den>
                          <m:r>
                            <a:rPr kumimoji="1" lang="en-US" sz="1600" b="0" i="1" smtClean="0">
                              <a:solidFill>
                                <a:srgbClr val="FF0000"/>
                              </a:solidFill>
                              <a:latin typeface="Cambria Math" panose="02040503050406030204" pitchFamily="18" charset="0"/>
                              <a:ea typeface="Cambria Math" panose="02040503050406030204" pitchFamily="18" charset="0"/>
                            </a:rPr>
                            <m:t>𝑉</m:t>
                          </m:r>
                        </m:den>
                      </m:f>
                    </m:oMath>
                  </m:oMathPara>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2014705" y="4095977"/>
                <a:ext cx="3085332" cy="784254"/>
              </a:xfrm>
              <a:prstGeom prst="rect">
                <a:avLst/>
              </a:prstGeom>
              <a:blipFill>
                <a:blip r:embed="rId6"/>
                <a:stretch>
                  <a:fillRect/>
                </a:stretch>
              </a:blipFill>
            </p:spPr>
            <p:txBody>
              <a:bodyPr/>
              <a:lstStyle/>
              <a:p>
                <a:r>
                  <a:rPr lang="en-US">
                    <a:noFill/>
                  </a:rPr>
                  <a:t> </a:t>
                </a:r>
              </a:p>
            </p:txBody>
          </p:sp>
        </mc:Fallback>
      </mc:AlternateContent>
      <p:sp>
        <p:nvSpPr>
          <p:cNvPr id="18" name="矩形 17"/>
          <p:cNvSpPr/>
          <p:nvPr/>
        </p:nvSpPr>
        <p:spPr>
          <a:xfrm>
            <a:off x="1141633" y="4293687"/>
            <a:ext cx="1005403" cy="338554"/>
          </a:xfrm>
          <a:prstGeom prst="rect">
            <a:avLst/>
          </a:prstGeom>
        </p:spPr>
        <p:txBody>
          <a:bodyPr wrap="none">
            <a:spAutoFit/>
          </a:bodyPr>
          <a:lstStyle/>
          <a:p>
            <a:r>
              <a:rPr kumimoji="1"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Non </a:t>
            </a:r>
            <a:r>
              <a:rPr kumimoji="1" lang="en-US"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9" name="矩形 18"/>
          <p:cNvSpPr/>
          <p:nvPr/>
        </p:nvSpPr>
        <p:spPr>
          <a:xfrm>
            <a:off x="1614520" y="3631961"/>
            <a:ext cx="530915" cy="307777"/>
          </a:xfrm>
          <a:prstGeom prst="rect">
            <a:avLst/>
          </a:prstGeom>
        </p:spPr>
        <p:txBody>
          <a:bodyPr wrap="none">
            <a:spAutoFit/>
          </a:bodyPr>
          <a:lstStyle/>
          <a:p>
            <a:r>
              <a:rPr kumimoji="1" lang="en-US"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i.i.d</a:t>
            </a:r>
            <a:r>
              <a:rPr kumimoji="1"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xmlns="" id="{05999874-1770-4E64-BA23-52BA714FE469}"/>
              </a:ext>
            </a:extLst>
          </p:cNvPr>
          <p:cNvSpPr>
            <a:spLocks noGrp="1"/>
          </p:cNvSpPr>
          <p:nvPr>
            <p:ph type="body" idx="2"/>
          </p:nvPr>
        </p:nvSpPr>
        <p:spPr/>
        <p:txBody>
          <a:bodyPr/>
          <a:lstStyle/>
          <a:p>
            <a:pPr marL="203091" indent="0" algn="ctr">
              <a:buNone/>
            </a:pPr>
            <a:r>
              <a:rPr lang="en-US" altLang="zh-CN"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Lyapunov Optimization</a:t>
            </a:r>
            <a:endParaRPr lang="zh-CN" altLang="en-US" dirty="0">
              <a:solidFill>
                <a:schemeClr val="bg1">
                  <a:lumMod val="95000"/>
                </a:schemeClr>
              </a:solidFill>
              <a:latin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xmlns="" id="{742C8678-7BAD-423D-BE1D-19D0780FD735}"/>
              </a:ext>
            </a:extLst>
          </p:cNvPr>
          <p:cNvSpPr>
            <a:spLocks noGrp="1"/>
          </p:cNvSpPr>
          <p:nvPr>
            <p:ph type="sldNum" idx="10"/>
          </p:nvPr>
        </p:nvSpPr>
        <p:spPr/>
        <p:txBody>
          <a:bodyPr/>
          <a:lstStyle/>
          <a:p>
            <a:fld id="{3B62EEA0-407C-F845-9485-6BA8F1FD51F2}" type="slidenum">
              <a:rPr lang="en-US" altLang="zh-CN" smtClean="0"/>
              <a:pPr/>
              <a:t>18</a:t>
            </a:fld>
            <a:r>
              <a:rPr lang="en-US" altLang="zh-CN"/>
              <a:t>/44</a:t>
            </a:r>
            <a:endParaRPr lang="en-US" altLang="zh-CN" dirty="0"/>
          </a:p>
        </p:txBody>
      </p:sp>
    </p:spTree>
    <p:extLst>
      <p:ext uri="{BB962C8B-B14F-4D97-AF65-F5344CB8AC3E}">
        <p14:creationId xmlns:p14="http://schemas.microsoft.com/office/powerpoint/2010/main" val="2938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1" grpId="0"/>
      <p:bldP spid="8" grpId="0"/>
      <p:bldP spid="10" grpId="0" animBg="1"/>
      <p:bldP spid="3" grpId="0"/>
      <p:bldP spid="12" grpId="0"/>
      <p:bldP spid="13" grpId="0"/>
      <p:bldP spid="4" grpId="0"/>
      <p:bldP spid="15"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95F7B38-309E-4D66-ACAA-999663AA8E6B}"/>
              </a:ext>
            </a:extLst>
          </p:cNvPr>
          <p:cNvSpPr>
            <a:spLocks noGrp="1"/>
          </p:cNvSpPr>
          <p:nvPr>
            <p:ph type="body" idx="2"/>
          </p:nvPr>
        </p:nvSpPr>
        <p:spPr/>
        <p:txBody>
          <a:bodyPr/>
          <a:lstStyle/>
          <a:p>
            <a:r>
              <a:rPr lang="en-US" sz="2400" dirty="0"/>
              <a:t>Application to Mobile Networks with </a:t>
            </a:r>
          </a:p>
          <a:p>
            <a:r>
              <a:rPr lang="en-US" sz="2400" dirty="0"/>
              <a:t>Unreliable Channels</a:t>
            </a:r>
          </a:p>
        </p:txBody>
      </p:sp>
      <p:sp>
        <p:nvSpPr>
          <p:cNvPr id="42" name="Rectangle 3">
            <a:extLst>
              <a:ext uri="{FF2B5EF4-FFF2-40B4-BE49-F238E27FC236}">
                <a16:creationId xmlns:a16="http://schemas.microsoft.com/office/drawing/2014/main" xmlns="" id="{72CA5BCB-6618-44FD-98C5-056966EA4900}"/>
              </a:ext>
            </a:extLst>
          </p:cNvPr>
          <p:cNvSpPr>
            <a:spLocks noChangeArrowheads="1"/>
          </p:cNvSpPr>
          <p:nvPr/>
        </p:nvSpPr>
        <p:spPr bwMode="auto">
          <a:xfrm>
            <a:off x="956468" y="17145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3" name="Rectangle 4">
            <a:extLst>
              <a:ext uri="{FF2B5EF4-FFF2-40B4-BE49-F238E27FC236}">
                <a16:creationId xmlns:a16="http://schemas.microsoft.com/office/drawing/2014/main" xmlns="" id="{7019B5AB-9A09-47F2-B528-D44E15ADE1DB}"/>
              </a:ext>
            </a:extLst>
          </p:cNvPr>
          <p:cNvSpPr>
            <a:spLocks noChangeArrowheads="1"/>
          </p:cNvSpPr>
          <p:nvPr/>
        </p:nvSpPr>
        <p:spPr bwMode="auto">
          <a:xfrm>
            <a:off x="1642268" y="17145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4" name="Rectangle 5">
            <a:extLst>
              <a:ext uri="{FF2B5EF4-FFF2-40B4-BE49-F238E27FC236}">
                <a16:creationId xmlns:a16="http://schemas.microsoft.com/office/drawing/2014/main" xmlns="" id="{F1E90394-124F-4865-9372-DCD82EDD6D9E}"/>
              </a:ext>
            </a:extLst>
          </p:cNvPr>
          <p:cNvSpPr>
            <a:spLocks noChangeArrowheads="1"/>
          </p:cNvSpPr>
          <p:nvPr/>
        </p:nvSpPr>
        <p:spPr bwMode="auto">
          <a:xfrm>
            <a:off x="2328068" y="17145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5" name="Rectangle 6">
            <a:extLst>
              <a:ext uri="{FF2B5EF4-FFF2-40B4-BE49-F238E27FC236}">
                <a16:creationId xmlns:a16="http://schemas.microsoft.com/office/drawing/2014/main" xmlns="" id="{16BD96AA-76E7-426C-B584-738E768F9D38}"/>
              </a:ext>
            </a:extLst>
          </p:cNvPr>
          <p:cNvSpPr>
            <a:spLocks noChangeArrowheads="1"/>
          </p:cNvSpPr>
          <p:nvPr/>
        </p:nvSpPr>
        <p:spPr bwMode="auto">
          <a:xfrm>
            <a:off x="3699668" y="17145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6" name="Rectangle 7">
            <a:extLst>
              <a:ext uri="{FF2B5EF4-FFF2-40B4-BE49-F238E27FC236}">
                <a16:creationId xmlns:a16="http://schemas.microsoft.com/office/drawing/2014/main" xmlns="" id="{42442907-8E5B-4A25-BC05-C3342EF67C62}"/>
              </a:ext>
            </a:extLst>
          </p:cNvPr>
          <p:cNvSpPr>
            <a:spLocks noChangeArrowheads="1"/>
          </p:cNvSpPr>
          <p:nvPr/>
        </p:nvSpPr>
        <p:spPr bwMode="auto">
          <a:xfrm>
            <a:off x="956468" y="24003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7" name="Rectangle 8">
            <a:extLst>
              <a:ext uri="{FF2B5EF4-FFF2-40B4-BE49-F238E27FC236}">
                <a16:creationId xmlns:a16="http://schemas.microsoft.com/office/drawing/2014/main" xmlns="" id="{DE802503-221F-4689-9D71-05D21CCB78BB}"/>
              </a:ext>
            </a:extLst>
          </p:cNvPr>
          <p:cNvSpPr>
            <a:spLocks noChangeArrowheads="1"/>
          </p:cNvSpPr>
          <p:nvPr/>
        </p:nvSpPr>
        <p:spPr bwMode="auto">
          <a:xfrm>
            <a:off x="1642268" y="24003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8" name="Rectangle 9">
            <a:extLst>
              <a:ext uri="{FF2B5EF4-FFF2-40B4-BE49-F238E27FC236}">
                <a16:creationId xmlns:a16="http://schemas.microsoft.com/office/drawing/2014/main" xmlns="" id="{325F5719-FB53-4BC8-AC9C-C884BE677AB6}"/>
              </a:ext>
            </a:extLst>
          </p:cNvPr>
          <p:cNvSpPr>
            <a:spLocks noChangeArrowheads="1"/>
          </p:cNvSpPr>
          <p:nvPr/>
        </p:nvSpPr>
        <p:spPr bwMode="auto">
          <a:xfrm>
            <a:off x="3699668" y="24003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9" name="Rectangle 10">
            <a:extLst>
              <a:ext uri="{FF2B5EF4-FFF2-40B4-BE49-F238E27FC236}">
                <a16:creationId xmlns:a16="http://schemas.microsoft.com/office/drawing/2014/main" xmlns="" id="{EF32102D-3788-471C-89A9-83D82CEF4A7B}"/>
              </a:ext>
            </a:extLst>
          </p:cNvPr>
          <p:cNvSpPr>
            <a:spLocks noChangeArrowheads="1"/>
          </p:cNvSpPr>
          <p:nvPr/>
        </p:nvSpPr>
        <p:spPr bwMode="auto">
          <a:xfrm>
            <a:off x="956468" y="30861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0" name="Rectangle 11">
            <a:extLst>
              <a:ext uri="{FF2B5EF4-FFF2-40B4-BE49-F238E27FC236}">
                <a16:creationId xmlns:a16="http://schemas.microsoft.com/office/drawing/2014/main" xmlns="" id="{19C9AA9B-ED32-40B8-8325-7E6C3E9641DF}"/>
              </a:ext>
            </a:extLst>
          </p:cNvPr>
          <p:cNvSpPr>
            <a:spLocks noChangeArrowheads="1"/>
          </p:cNvSpPr>
          <p:nvPr/>
        </p:nvSpPr>
        <p:spPr bwMode="auto">
          <a:xfrm>
            <a:off x="1642268" y="30861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1" name="Rectangle 12">
            <a:extLst>
              <a:ext uri="{FF2B5EF4-FFF2-40B4-BE49-F238E27FC236}">
                <a16:creationId xmlns:a16="http://schemas.microsoft.com/office/drawing/2014/main" xmlns="" id="{851432EF-18D4-456F-B1D9-FF81B7609B31}"/>
              </a:ext>
            </a:extLst>
          </p:cNvPr>
          <p:cNvSpPr>
            <a:spLocks noChangeArrowheads="1"/>
          </p:cNvSpPr>
          <p:nvPr/>
        </p:nvSpPr>
        <p:spPr bwMode="auto">
          <a:xfrm>
            <a:off x="2328068" y="30861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2" name="Rectangle 13">
            <a:extLst>
              <a:ext uri="{FF2B5EF4-FFF2-40B4-BE49-F238E27FC236}">
                <a16:creationId xmlns:a16="http://schemas.microsoft.com/office/drawing/2014/main" xmlns="" id="{F2FD253F-78CB-495F-97A1-56EFB309DF7D}"/>
              </a:ext>
            </a:extLst>
          </p:cNvPr>
          <p:cNvSpPr>
            <a:spLocks noChangeArrowheads="1"/>
          </p:cNvSpPr>
          <p:nvPr/>
        </p:nvSpPr>
        <p:spPr bwMode="auto">
          <a:xfrm>
            <a:off x="3013868" y="30861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3" name="Rectangle 14">
            <a:extLst>
              <a:ext uri="{FF2B5EF4-FFF2-40B4-BE49-F238E27FC236}">
                <a16:creationId xmlns:a16="http://schemas.microsoft.com/office/drawing/2014/main" xmlns="" id="{EBC94078-E8F6-42E6-A7F1-06F86F596791}"/>
              </a:ext>
            </a:extLst>
          </p:cNvPr>
          <p:cNvSpPr>
            <a:spLocks noChangeArrowheads="1"/>
          </p:cNvSpPr>
          <p:nvPr/>
        </p:nvSpPr>
        <p:spPr bwMode="auto">
          <a:xfrm>
            <a:off x="3699668" y="30861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4" name="Rectangle 15">
            <a:extLst>
              <a:ext uri="{FF2B5EF4-FFF2-40B4-BE49-F238E27FC236}">
                <a16:creationId xmlns:a16="http://schemas.microsoft.com/office/drawing/2014/main" xmlns="" id="{7773E375-5159-41A0-BFE0-321CB95DB33B}"/>
              </a:ext>
            </a:extLst>
          </p:cNvPr>
          <p:cNvSpPr>
            <a:spLocks noChangeArrowheads="1"/>
          </p:cNvSpPr>
          <p:nvPr/>
        </p:nvSpPr>
        <p:spPr bwMode="auto">
          <a:xfrm>
            <a:off x="2328068" y="37719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5" name="Rectangle 16">
            <a:extLst>
              <a:ext uri="{FF2B5EF4-FFF2-40B4-BE49-F238E27FC236}">
                <a16:creationId xmlns:a16="http://schemas.microsoft.com/office/drawing/2014/main" xmlns="" id="{06C4D214-E2CE-4FF8-867E-32ED9874BA26}"/>
              </a:ext>
            </a:extLst>
          </p:cNvPr>
          <p:cNvSpPr>
            <a:spLocks noChangeArrowheads="1"/>
          </p:cNvSpPr>
          <p:nvPr/>
        </p:nvSpPr>
        <p:spPr bwMode="auto">
          <a:xfrm>
            <a:off x="2328068" y="4457700"/>
            <a:ext cx="685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6" name="Rectangle 17">
            <a:extLst>
              <a:ext uri="{FF2B5EF4-FFF2-40B4-BE49-F238E27FC236}">
                <a16:creationId xmlns:a16="http://schemas.microsoft.com/office/drawing/2014/main" xmlns="" id="{3056B8F8-DEB9-4F1C-B7E7-655601800742}"/>
              </a:ext>
            </a:extLst>
          </p:cNvPr>
          <p:cNvSpPr>
            <a:spLocks noChangeArrowheads="1"/>
          </p:cNvSpPr>
          <p:nvPr/>
        </p:nvSpPr>
        <p:spPr bwMode="auto">
          <a:xfrm>
            <a:off x="2328068" y="24003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7" name="Rectangle 18">
            <a:extLst>
              <a:ext uri="{FF2B5EF4-FFF2-40B4-BE49-F238E27FC236}">
                <a16:creationId xmlns:a16="http://schemas.microsoft.com/office/drawing/2014/main" xmlns="" id="{808B72DE-FADA-41EE-97E1-F69187F6C594}"/>
              </a:ext>
            </a:extLst>
          </p:cNvPr>
          <p:cNvSpPr>
            <a:spLocks noChangeArrowheads="1"/>
          </p:cNvSpPr>
          <p:nvPr/>
        </p:nvSpPr>
        <p:spPr bwMode="auto">
          <a:xfrm>
            <a:off x="3013868" y="24003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8" name="Rectangle 19">
            <a:extLst>
              <a:ext uri="{FF2B5EF4-FFF2-40B4-BE49-F238E27FC236}">
                <a16:creationId xmlns:a16="http://schemas.microsoft.com/office/drawing/2014/main" xmlns="" id="{92B41062-A186-495B-886D-2DA380285CA0}"/>
              </a:ext>
            </a:extLst>
          </p:cNvPr>
          <p:cNvSpPr>
            <a:spLocks noChangeArrowheads="1"/>
          </p:cNvSpPr>
          <p:nvPr/>
        </p:nvSpPr>
        <p:spPr bwMode="auto">
          <a:xfrm>
            <a:off x="3013868" y="17145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59" name="Rectangle 20">
            <a:extLst>
              <a:ext uri="{FF2B5EF4-FFF2-40B4-BE49-F238E27FC236}">
                <a16:creationId xmlns:a16="http://schemas.microsoft.com/office/drawing/2014/main" xmlns="" id="{68CFA295-02D9-4CD8-A8FA-65942AE14523}"/>
              </a:ext>
            </a:extLst>
          </p:cNvPr>
          <p:cNvSpPr>
            <a:spLocks noChangeArrowheads="1"/>
          </p:cNvSpPr>
          <p:nvPr/>
        </p:nvSpPr>
        <p:spPr bwMode="auto">
          <a:xfrm>
            <a:off x="3013868" y="37719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0" name="Rectangle 21">
            <a:extLst>
              <a:ext uri="{FF2B5EF4-FFF2-40B4-BE49-F238E27FC236}">
                <a16:creationId xmlns:a16="http://schemas.microsoft.com/office/drawing/2014/main" xmlns="" id="{AD2BE725-202E-4BFD-9392-521B7E367489}"/>
              </a:ext>
            </a:extLst>
          </p:cNvPr>
          <p:cNvSpPr>
            <a:spLocks noChangeArrowheads="1"/>
          </p:cNvSpPr>
          <p:nvPr/>
        </p:nvSpPr>
        <p:spPr bwMode="auto">
          <a:xfrm>
            <a:off x="3013868" y="44577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1" name="Rectangle 22">
            <a:extLst>
              <a:ext uri="{FF2B5EF4-FFF2-40B4-BE49-F238E27FC236}">
                <a16:creationId xmlns:a16="http://schemas.microsoft.com/office/drawing/2014/main" xmlns="" id="{3B53E706-517A-4328-B60D-55BE0825345D}"/>
              </a:ext>
            </a:extLst>
          </p:cNvPr>
          <p:cNvSpPr>
            <a:spLocks noChangeArrowheads="1"/>
          </p:cNvSpPr>
          <p:nvPr/>
        </p:nvSpPr>
        <p:spPr bwMode="auto">
          <a:xfrm>
            <a:off x="3699668" y="37719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2" name="Rectangle 23">
            <a:extLst>
              <a:ext uri="{FF2B5EF4-FFF2-40B4-BE49-F238E27FC236}">
                <a16:creationId xmlns:a16="http://schemas.microsoft.com/office/drawing/2014/main" xmlns="" id="{16FC3D21-DBFC-4F22-9ADE-590E2DDEF0DC}"/>
              </a:ext>
            </a:extLst>
          </p:cNvPr>
          <p:cNvSpPr>
            <a:spLocks noChangeArrowheads="1"/>
          </p:cNvSpPr>
          <p:nvPr/>
        </p:nvSpPr>
        <p:spPr bwMode="auto">
          <a:xfrm>
            <a:off x="3699668" y="44577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3" name="Rectangle 24">
            <a:extLst>
              <a:ext uri="{FF2B5EF4-FFF2-40B4-BE49-F238E27FC236}">
                <a16:creationId xmlns:a16="http://schemas.microsoft.com/office/drawing/2014/main" xmlns="" id="{1FA30D6E-2544-476A-A2DA-11E2AE9A8919}"/>
              </a:ext>
            </a:extLst>
          </p:cNvPr>
          <p:cNvSpPr>
            <a:spLocks noChangeArrowheads="1"/>
          </p:cNvSpPr>
          <p:nvPr/>
        </p:nvSpPr>
        <p:spPr bwMode="auto">
          <a:xfrm>
            <a:off x="1642268" y="37719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4" name="Rectangle 25">
            <a:extLst>
              <a:ext uri="{FF2B5EF4-FFF2-40B4-BE49-F238E27FC236}">
                <a16:creationId xmlns:a16="http://schemas.microsoft.com/office/drawing/2014/main" xmlns="" id="{D8A0D5F6-C037-4C30-AFFE-C3C73F46701F}"/>
              </a:ext>
            </a:extLst>
          </p:cNvPr>
          <p:cNvSpPr>
            <a:spLocks noChangeArrowheads="1"/>
          </p:cNvSpPr>
          <p:nvPr/>
        </p:nvSpPr>
        <p:spPr bwMode="auto">
          <a:xfrm>
            <a:off x="956468" y="37719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5" name="Rectangle 26">
            <a:extLst>
              <a:ext uri="{FF2B5EF4-FFF2-40B4-BE49-F238E27FC236}">
                <a16:creationId xmlns:a16="http://schemas.microsoft.com/office/drawing/2014/main" xmlns="" id="{0A037646-2743-4325-AF05-D8F926C1B4D4}"/>
              </a:ext>
            </a:extLst>
          </p:cNvPr>
          <p:cNvSpPr>
            <a:spLocks noChangeArrowheads="1"/>
          </p:cNvSpPr>
          <p:nvPr/>
        </p:nvSpPr>
        <p:spPr bwMode="auto">
          <a:xfrm>
            <a:off x="1642268" y="44577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6" name="Rectangle 27">
            <a:extLst>
              <a:ext uri="{FF2B5EF4-FFF2-40B4-BE49-F238E27FC236}">
                <a16:creationId xmlns:a16="http://schemas.microsoft.com/office/drawing/2014/main" xmlns="" id="{E0D0BFB1-BF3D-4E7B-AC15-0D8EE77A3837}"/>
              </a:ext>
            </a:extLst>
          </p:cNvPr>
          <p:cNvSpPr>
            <a:spLocks noChangeArrowheads="1"/>
          </p:cNvSpPr>
          <p:nvPr/>
        </p:nvSpPr>
        <p:spPr bwMode="auto">
          <a:xfrm>
            <a:off x="956468" y="4457700"/>
            <a:ext cx="685800" cy="6858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7" name="AutoShape 28">
            <a:extLst>
              <a:ext uri="{FF2B5EF4-FFF2-40B4-BE49-F238E27FC236}">
                <a16:creationId xmlns:a16="http://schemas.microsoft.com/office/drawing/2014/main" xmlns="" id="{093406CE-1BF2-49A2-90DB-A69449B65CB7}"/>
              </a:ext>
            </a:extLst>
          </p:cNvPr>
          <p:cNvSpPr>
            <a:spLocks noChangeArrowheads="1"/>
          </p:cNvSpPr>
          <p:nvPr/>
        </p:nvSpPr>
        <p:spPr bwMode="auto">
          <a:xfrm>
            <a:off x="3318668" y="1943100"/>
            <a:ext cx="152400" cy="228600"/>
          </a:xfrm>
          <a:prstGeom prst="triangle">
            <a:avLst>
              <a:gd name="adj" fmla="val 50000"/>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8" name="AutoShape 29">
            <a:extLst>
              <a:ext uri="{FF2B5EF4-FFF2-40B4-BE49-F238E27FC236}">
                <a16:creationId xmlns:a16="http://schemas.microsoft.com/office/drawing/2014/main" xmlns="" id="{E164F699-3EF0-4654-8968-F6EA49F75960}"/>
              </a:ext>
            </a:extLst>
          </p:cNvPr>
          <p:cNvSpPr>
            <a:spLocks noChangeArrowheads="1"/>
          </p:cNvSpPr>
          <p:nvPr/>
        </p:nvSpPr>
        <p:spPr bwMode="auto">
          <a:xfrm>
            <a:off x="4080668" y="4762500"/>
            <a:ext cx="152400" cy="228600"/>
          </a:xfrm>
          <a:prstGeom prst="triangle">
            <a:avLst>
              <a:gd name="adj" fmla="val 50000"/>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69" name="AutoShape 30">
            <a:extLst>
              <a:ext uri="{FF2B5EF4-FFF2-40B4-BE49-F238E27FC236}">
                <a16:creationId xmlns:a16="http://schemas.microsoft.com/office/drawing/2014/main" xmlns="" id="{68CC5FF1-FDE8-4390-986B-0631CE18DDE9}"/>
              </a:ext>
            </a:extLst>
          </p:cNvPr>
          <p:cNvSpPr>
            <a:spLocks noChangeArrowheads="1"/>
          </p:cNvSpPr>
          <p:nvPr/>
        </p:nvSpPr>
        <p:spPr bwMode="auto">
          <a:xfrm>
            <a:off x="1185068" y="4686300"/>
            <a:ext cx="152400" cy="228600"/>
          </a:xfrm>
          <a:prstGeom prst="triangle">
            <a:avLst>
              <a:gd name="adj" fmla="val 50000"/>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0" name="Oval 31">
            <a:extLst>
              <a:ext uri="{FF2B5EF4-FFF2-40B4-BE49-F238E27FC236}">
                <a16:creationId xmlns:a16="http://schemas.microsoft.com/office/drawing/2014/main" xmlns="" id="{88129E89-FAC5-489E-A2A4-457B7D819EC1}"/>
              </a:ext>
            </a:extLst>
          </p:cNvPr>
          <p:cNvSpPr>
            <a:spLocks noChangeArrowheads="1"/>
          </p:cNvSpPr>
          <p:nvPr/>
        </p:nvSpPr>
        <p:spPr bwMode="auto">
          <a:xfrm>
            <a:off x="3394868" y="2781300"/>
            <a:ext cx="152400" cy="152400"/>
          </a:xfrm>
          <a:prstGeom prst="ellipse">
            <a:avLst/>
          </a:prstGeom>
          <a:solidFill>
            <a:srgbClr val="0080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1" name="Oval 32">
            <a:extLst>
              <a:ext uri="{FF2B5EF4-FFF2-40B4-BE49-F238E27FC236}">
                <a16:creationId xmlns:a16="http://schemas.microsoft.com/office/drawing/2014/main" xmlns="" id="{C88CB0E4-4662-41B4-A589-2A0AB169612F}"/>
              </a:ext>
            </a:extLst>
          </p:cNvPr>
          <p:cNvSpPr>
            <a:spLocks noChangeArrowheads="1"/>
          </p:cNvSpPr>
          <p:nvPr/>
        </p:nvSpPr>
        <p:spPr bwMode="auto">
          <a:xfrm>
            <a:off x="1947068" y="2628900"/>
            <a:ext cx="152400" cy="152400"/>
          </a:xfrm>
          <a:prstGeom prst="ellipse">
            <a:avLst/>
          </a:prstGeom>
          <a:solidFill>
            <a:srgbClr val="0080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2" name="Oval 33">
            <a:extLst>
              <a:ext uri="{FF2B5EF4-FFF2-40B4-BE49-F238E27FC236}">
                <a16:creationId xmlns:a16="http://schemas.microsoft.com/office/drawing/2014/main" xmlns="" id="{D182D425-A02C-4072-9E4A-719EE85A94C0}"/>
              </a:ext>
            </a:extLst>
          </p:cNvPr>
          <p:cNvSpPr>
            <a:spLocks noChangeArrowheads="1"/>
          </p:cNvSpPr>
          <p:nvPr/>
        </p:nvSpPr>
        <p:spPr bwMode="auto">
          <a:xfrm>
            <a:off x="3852068" y="4533900"/>
            <a:ext cx="152400" cy="152400"/>
          </a:xfrm>
          <a:prstGeom prst="ellipse">
            <a:avLst/>
          </a:prstGeom>
          <a:solidFill>
            <a:srgbClr val="0080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3" name="Rectangle 34">
            <a:extLst>
              <a:ext uri="{FF2B5EF4-FFF2-40B4-BE49-F238E27FC236}">
                <a16:creationId xmlns:a16="http://schemas.microsoft.com/office/drawing/2014/main" xmlns="" id="{70BEC8A5-A09D-4F42-8E0E-D05B9D568302}"/>
              </a:ext>
            </a:extLst>
          </p:cNvPr>
          <p:cNvSpPr>
            <a:spLocks noChangeArrowheads="1"/>
          </p:cNvSpPr>
          <p:nvPr/>
        </p:nvSpPr>
        <p:spPr bwMode="auto">
          <a:xfrm>
            <a:off x="4004468" y="4000500"/>
            <a:ext cx="152400" cy="1524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4" name="Rectangle 35">
            <a:extLst>
              <a:ext uri="{FF2B5EF4-FFF2-40B4-BE49-F238E27FC236}">
                <a16:creationId xmlns:a16="http://schemas.microsoft.com/office/drawing/2014/main" xmlns="" id="{33830D66-A837-4BAD-B38E-6666605E21C1}"/>
              </a:ext>
            </a:extLst>
          </p:cNvPr>
          <p:cNvSpPr>
            <a:spLocks noChangeArrowheads="1"/>
          </p:cNvSpPr>
          <p:nvPr/>
        </p:nvSpPr>
        <p:spPr bwMode="auto">
          <a:xfrm>
            <a:off x="2709068" y="1943100"/>
            <a:ext cx="152400" cy="1524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5" name="Rectangle 36">
            <a:extLst>
              <a:ext uri="{FF2B5EF4-FFF2-40B4-BE49-F238E27FC236}">
                <a16:creationId xmlns:a16="http://schemas.microsoft.com/office/drawing/2014/main" xmlns="" id="{66E1DF7A-0BF5-431A-A425-1AD8FFB6157A}"/>
              </a:ext>
            </a:extLst>
          </p:cNvPr>
          <p:cNvSpPr>
            <a:spLocks noChangeArrowheads="1"/>
          </p:cNvSpPr>
          <p:nvPr/>
        </p:nvSpPr>
        <p:spPr bwMode="auto">
          <a:xfrm>
            <a:off x="1870868" y="4000500"/>
            <a:ext cx="152400" cy="1524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6" name="AutoShape 37">
            <a:extLst>
              <a:ext uri="{FF2B5EF4-FFF2-40B4-BE49-F238E27FC236}">
                <a16:creationId xmlns:a16="http://schemas.microsoft.com/office/drawing/2014/main" xmlns="" id="{94CFF64A-69A5-4EDB-A94E-FC7C61FFEF3A}"/>
              </a:ext>
            </a:extLst>
          </p:cNvPr>
          <p:cNvSpPr>
            <a:spLocks noChangeArrowheads="1"/>
          </p:cNvSpPr>
          <p:nvPr/>
        </p:nvSpPr>
        <p:spPr bwMode="auto">
          <a:xfrm>
            <a:off x="1185068" y="2628900"/>
            <a:ext cx="228600" cy="228600"/>
          </a:xfrm>
          <a:prstGeom prst="star5">
            <a:avLst/>
          </a:prstGeom>
          <a:solidFill>
            <a:srgbClr val="FFCC00"/>
          </a:solidFill>
          <a:ln w="9525">
            <a:solidFill>
              <a:schemeClr val="tx1"/>
            </a:solidFill>
            <a:miter lim="800000"/>
            <a:headEnd/>
            <a:tailEnd/>
          </a:ln>
          <a:effec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77" name="AutoShape 38">
            <a:extLst>
              <a:ext uri="{FF2B5EF4-FFF2-40B4-BE49-F238E27FC236}">
                <a16:creationId xmlns:a16="http://schemas.microsoft.com/office/drawing/2014/main" xmlns="" id="{31880462-685B-4B5C-9AB8-324FB9169D2E}"/>
              </a:ext>
            </a:extLst>
          </p:cNvPr>
          <p:cNvSpPr>
            <a:spLocks noChangeArrowheads="1"/>
          </p:cNvSpPr>
          <p:nvPr/>
        </p:nvSpPr>
        <p:spPr bwMode="auto">
          <a:xfrm>
            <a:off x="2556668" y="3314700"/>
            <a:ext cx="228600" cy="228600"/>
          </a:xfrm>
          <a:prstGeom prst="star5">
            <a:avLst/>
          </a:prstGeom>
          <a:solidFill>
            <a:srgbClr val="FFCC00"/>
          </a:solidFill>
          <a:ln w="9525">
            <a:solidFill>
              <a:schemeClr val="tx1"/>
            </a:solidFill>
            <a:miter lim="800000"/>
            <a:headEnd/>
            <a:tailEnd/>
          </a:ln>
          <a:effec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endParaRPr lang="en-US" altLang="en-US" b="1"/>
          </a:p>
        </p:txBody>
      </p:sp>
      <p:grpSp>
        <p:nvGrpSpPr>
          <p:cNvPr id="79" name="Group 39">
            <a:extLst>
              <a:ext uri="{FF2B5EF4-FFF2-40B4-BE49-F238E27FC236}">
                <a16:creationId xmlns:a16="http://schemas.microsoft.com/office/drawing/2014/main" xmlns="" id="{2F57B621-8259-40D7-87FD-EE72013D7950}"/>
              </a:ext>
            </a:extLst>
          </p:cNvPr>
          <p:cNvGrpSpPr>
            <a:grpSpLocks/>
          </p:cNvGrpSpPr>
          <p:nvPr/>
        </p:nvGrpSpPr>
        <p:grpSpPr bwMode="auto">
          <a:xfrm>
            <a:off x="5128419" y="1714500"/>
            <a:ext cx="3351213" cy="1833563"/>
            <a:chOff x="3216" y="2064"/>
            <a:chExt cx="2111" cy="1155"/>
          </a:xfrm>
        </p:grpSpPr>
        <p:sp>
          <p:nvSpPr>
            <p:cNvPr id="80" name="AutoShape 40">
              <a:extLst>
                <a:ext uri="{FF2B5EF4-FFF2-40B4-BE49-F238E27FC236}">
                  <a16:creationId xmlns:a16="http://schemas.microsoft.com/office/drawing/2014/main" xmlns="" id="{A159E2DB-E08B-44CA-A479-B68A7DED3BFA}"/>
                </a:ext>
              </a:extLst>
            </p:cNvPr>
            <p:cNvSpPr>
              <a:spLocks noChangeArrowheads="1"/>
            </p:cNvSpPr>
            <p:nvPr/>
          </p:nvSpPr>
          <p:spPr bwMode="auto">
            <a:xfrm>
              <a:off x="3216" y="2112"/>
              <a:ext cx="96" cy="144"/>
            </a:xfrm>
            <a:prstGeom prst="triangle">
              <a:avLst>
                <a:gd name="adj" fmla="val 50000"/>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81" name="Text Box 41">
              <a:extLst>
                <a:ext uri="{FF2B5EF4-FFF2-40B4-BE49-F238E27FC236}">
                  <a16:creationId xmlns:a16="http://schemas.microsoft.com/office/drawing/2014/main" xmlns="" id="{91967492-3A90-459E-A34E-8731F6D45E56}"/>
                </a:ext>
              </a:extLst>
            </p:cNvPr>
            <p:cNvSpPr txBox="1">
              <a:spLocks noChangeArrowheads="1"/>
            </p:cNvSpPr>
            <p:nvPr/>
          </p:nvSpPr>
          <p:spPr bwMode="auto">
            <a:xfrm>
              <a:off x="3312" y="2064"/>
              <a:ext cx="16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latin typeface="Tahoma" panose="020B0604030504040204" pitchFamily="34" charset="0"/>
                  <a:ea typeface="Tahoma" panose="020B0604030504040204" pitchFamily="34" charset="0"/>
                  <a:cs typeface="Tahoma" panose="020B0604030504040204" pitchFamily="34" charset="0"/>
                </a:rPr>
                <a:t>= Stationary Node</a:t>
              </a:r>
            </a:p>
          </p:txBody>
        </p:sp>
        <p:sp>
          <p:nvSpPr>
            <p:cNvPr id="82" name="Rectangle 42">
              <a:extLst>
                <a:ext uri="{FF2B5EF4-FFF2-40B4-BE49-F238E27FC236}">
                  <a16:creationId xmlns:a16="http://schemas.microsoft.com/office/drawing/2014/main" xmlns="" id="{810EED6D-30FA-4EF8-B581-7B9E97568BBE}"/>
                </a:ext>
              </a:extLst>
            </p:cNvPr>
            <p:cNvSpPr>
              <a:spLocks noChangeArrowheads="1"/>
            </p:cNvSpPr>
            <p:nvPr/>
          </p:nvSpPr>
          <p:spPr bwMode="auto">
            <a:xfrm>
              <a:off x="3216" y="2448"/>
              <a:ext cx="96" cy="9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83" name="Text Box 43">
              <a:extLst>
                <a:ext uri="{FF2B5EF4-FFF2-40B4-BE49-F238E27FC236}">
                  <a16:creationId xmlns:a16="http://schemas.microsoft.com/office/drawing/2014/main" xmlns="" id="{498DF341-CD8D-4C0D-8757-3C725A5A71C5}"/>
                </a:ext>
              </a:extLst>
            </p:cNvPr>
            <p:cNvSpPr txBox="1">
              <a:spLocks noChangeArrowheads="1"/>
            </p:cNvSpPr>
            <p:nvPr/>
          </p:nvSpPr>
          <p:spPr bwMode="auto">
            <a:xfrm>
              <a:off x="3312" y="2342"/>
              <a:ext cx="20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dirty="0">
                  <a:latin typeface="Tahoma" panose="020B0604030504040204" pitchFamily="34" charset="0"/>
                  <a:ea typeface="Tahoma" panose="020B0604030504040204" pitchFamily="34" charset="0"/>
                  <a:cs typeface="Tahoma" panose="020B0604030504040204" pitchFamily="34" charset="0"/>
                </a:rPr>
                <a:t>= Locally Mobile Node</a:t>
              </a:r>
            </a:p>
          </p:txBody>
        </p:sp>
        <p:sp>
          <p:nvSpPr>
            <p:cNvPr id="84" name="Oval 44">
              <a:extLst>
                <a:ext uri="{FF2B5EF4-FFF2-40B4-BE49-F238E27FC236}">
                  <a16:creationId xmlns:a16="http://schemas.microsoft.com/office/drawing/2014/main" xmlns="" id="{276770AF-663E-4A1D-B80C-2A8881FBAA3D}"/>
                </a:ext>
              </a:extLst>
            </p:cNvPr>
            <p:cNvSpPr>
              <a:spLocks noChangeArrowheads="1"/>
            </p:cNvSpPr>
            <p:nvPr/>
          </p:nvSpPr>
          <p:spPr bwMode="auto">
            <a:xfrm>
              <a:off x="3216" y="2736"/>
              <a:ext cx="96" cy="96"/>
            </a:xfrm>
            <a:prstGeom prst="ellipse">
              <a:avLst/>
            </a:prstGeom>
            <a:solidFill>
              <a:srgbClr val="0080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85" name="Text Box 45">
              <a:extLst>
                <a:ext uri="{FF2B5EF4-FFF2-40B4-BE49-F238E27FC236}">
                  <a16:creationId xmlns:a16="http://schemas.microsoft.com/office/drawing/2014/main" xmlns="" id="{C92769EE-891F-4182-9AA0-08F862E683E6}"/>
                </a:ext>
              </a:extLst>
            </p:cNvPr>
            <p:cNvSpPr txBox="1">
              <a:spLocks noChangeArrowheads="1"/>
            </p:cNvSpPr>
            <p:nvPr/>
          </p:nvSpPr>
          <p:spPr bwMode="auto">
            <a:xfrm>
              <a:off x="3312" y="2640"/>
              <a:ext cx="18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latin typeface="Tahoma" panose="020B0604030504040204" pitchFamily="34" charset="0"/>
                  <a:ea typeface="Tahoma" panose="020B0604030504040204" pitchFamily="34" charset="0"/>
                  <a:cs typeface="Tahoma" panose="020B0604030504040204" pitchFamily="34" charset="0"/>
                </a:rPr>
                <a:t>= Fully Mobile Node</a:t>
              </a:r>
            </a:p>
          </p:txBody>
        </p:sp>
        <p:sp>
          <p:nvSpPr>
            <p:cNvPr id="86" name="AutoShape 46">
              <a:extLst>
                <a:ext uri="{FF2B5EF4-FFF2-40B4-BE49-F238E27FC236}">
                  <a16:creationId xmlns:a16="http://schemas.microsoft.com/office/drawing/2014/main" xmlns="" id="{5969906C-0020-4ECB-B507-DD4743441AD3}"/>
                </a:ext>
              </a:extLst>
            </p:cNvPr>
            <p:cNvSpPr>
              <a:spLocks noChangeArrowheads="1"/>
            </p:cNvSpPr>
            <p:nvPr/>
          </p:nvSpPr>
          <p:spPr bwMode="auto">
            <a:xfrm>
              <a:off x="3216" y="2976"/>
              <a:ext cx="144" cy="144"/>
            </a:xfrm>
            <a:prstGeom prst="star5">
              <a:avLst/>
            </a:prstGeom>
            <a:solidFill>
              <a:srgbClr val="FFCC00"/>
            </a:solidFill>
            <a:ln w="9525">
              <a:solidFill>
                <a:schemeClr val="tx1"/>
              </a:solidFill>
              <a:miter lim="800000"/>
              <a:headEnd/>
              <a:tailEnd/>
            </a:ln>
            <a:effec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endParaRPr lang="en-US" altLang="en-US" b="1">
                <a:latin typeface="Tahoma" panose="020B0604030504040204" pitchFamily="34" charset="0"/>
                <a:ea typeface="Tahoma" panose="020B0604030504040204" pitchFamily="34" charset="0"/>
                <a:cs typeface="Tahoma" panose="020B0604030504040204" pitchFamily="34" charset="0"/>
              </a:endParaRPr>
            </a:p>
          </p:txBody>
        </p:sp>
        <p:sp>
          <p:nvSpPr>
            <p:cNvPr id="87" name="Text Box 47">
              <a:extLst>
                <a:ext uri="{FF2B5EF4-FFF2-40B4-BE49-F238E27FC236}">
                  <a16:creationId xmlns:a16="http://schemas.microsoft.com/office/drawing/2014/main" xmlns="" id="{4F9D130A-EDE0-4ED5-9F09-DC0A935C0516}"/>
                </a:ext>
              </a:extLst>
            </p:cNvPr>
            <p:cNvSpPr txBox="1">
              <a:spLocks noChangeArrowheads="1"/>
            </p:cNvSpPr>
            <p:nvPr/>
          </p:nvSpPr>
          <p:spPr bwMode="auto">
            <a:xfrm>
              <a:off x="3312" y="2928"/>
              <a:ext cx="6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latin typeface="Tahoma" panose="020B0604030504040204" pitchFamily="34" charset="0"/>
                  <a:ea typeface="Tahoma" panose="020B0604030504040204" pitchFamily="34" charset="0"/>
                  <a:cs typeface="Tahoma" panose="020B0604030504040204" pitchFamily="34" charset="0"/>
                </a:rPr>
                <a:t>= Sink</a:t>
              </a:r>
            </a:p>
          </p:txBody>
        </p:sp>
      </p:grpSp>
      <p:sp>
        <p:nvSpPr>
          <p:cNvPr id="2" name="Slide Number Placeholder 1">
            <a:extLst>
              <a:ext uri="{FF2B5EF4-FFF2-40B4-BE49-F238E27FC236}">
                <a16:creationId xmlns:a16="http://schemas.microsoft.com/office/drawing/2014/main" xmlns="" id="{3ABE06D2-0947-4E4E-8E39-554D3A06C948}"/>
              </a:ext>
            </a:extLst>
          </p:cNvPr>
          <p:cNvSpPr>
            <a:spLocks noGrp="1"/>
          </p:cNvSpPr>
          <p:nvPr>
            <p:ph type="sldNum" idx="10"/>
          </p:nvPr>
        </p:nvSpPr>
        <p:spPr/>
        <p:txBody>
          <a:bodyPr/>
          <a:lstStyle/>
          <a:p>
            <a:fld id="{3B62EEA0-407C-F845-9485-6BA8F1FD51F2}" type="slidenum">
              <a:rPr lang="en-US" altLang="zh-CN" smtClean="0"/>
              <a:pPr/>
              <a:t>19</a:t>
            </a:fld>
            <a:r>
              <a:rPr lang="en-US" altLang="zh-CN"/>
              <a:t>/44</a:t>
            </a:r>
            <a:endParaRPr lang="en-US" altLang="zh-CN" dirty="0"/>
          </a:p>
        </p:txBody>
      </p:sp>
    </p:spTree>
    <p:extLst>
      <p:ext uri="{BB962C8B-B14F-4D97-AF65-F5344CB8AC3E}">
        <p14:creationId xmlns:p14="http://schemas.microsoft.com/office/powerpoint/2010/main" val="286001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34 0.00139 L -0.00451 0.11528 L 0.0632 0.09167 L 0.04341 -0.00416 L -0.00034 0.00139 Z " pathEditMode="relative" ptsTypes="AAAAA">
                                      <p:cBhvr>
                                        <p:cTn id="6" dur="2000" fill="hold"/>
                                        <p:tgtEl>
                                          <p:spTgt spid="7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fill="hold" grpId="0" nodeType="clickEffect">
                                  <p:stCondLst>
                                    <p:cond delay="0"/>
                                  </p:stCondLst>
                                  <p:childTnLst>
                                    <p:animMotion origin="layout" path="M -0.00347 0.00278 L 0.00382 0.12917 L -0.05556 0.08334 L -0.07743 -0.00416 L -0.00347 0.00278 Z " pathEditMode="relative" ptsTypes="AAAAA">
                                      <p:cBhvr>
                                        <p:cTn id="10" dur="2000" fill="hold"/>
                                        <p:tgtEl>
                                          <p:spTgt spid="7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fill="hold" grpId="0" nodeType="clickEffect">
                                  <p:stCondLst>
                                    <p:cond delay="0"/>
                                  </p:stCondLst>
                                  <p:childTnLst>
                                    <p:animMotion origin="layout" path="M 0.0007 0.00278 L -0.08264 0.00834 L -0.07326 0.11528 L -0.01701 0.12084 L 0.0007 0.00278 Z " pathEditMode="relative" ptsTypes="AAAAA">
                                      <p:cBhvr>
                                        <p:cTn id="14" dur="2000" fill="hold"/>
                                        <p:tgtEl>
                                          <p:spTgt spid="7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fill="hold" grpId="0" nodeType="clickEffect">
                                  <p:stCondLst>
                                    <p:cond delay="0"/>
                                  </p:stCondLst>
                                  <p:childTnLst>
                                    <p:animMotion origin="layout" path="M -0.00035 0.00139 L -0.00764 -0.09444 L -0.08264 -0.09722 L -0.10555 0.01667 L -0.08264 0.11112 L 0.00174 0.12084 L 0.01424 0.19862 L 0.07674 0.22084 L 0.09445 0.09445 L 0.0632 0.01389 L 0.05278 -0.06944 L 0.01215 -0.10138 L -0.00035 0.00139 Z " pathEditMode="relative" ptsTypes="AAAAAAAAAAAAA">
                                      <p:cBhvr>
                                        <p:cTn id="18" dur="2000" fill="hold"/>
                                        <p:tgtEl>
                                          <p:spTgt spid="7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fill="hold" grpId="0" nodeType="clickEffect">
                                  <p:stCondLst>
                                    <p:cond delay="0"/>
                                  </p:stCondLst>
                                  <p:childTnLst>
                                    <p:animMotion origin="layout" path="M -0.00243 0.00139 L 0.06737 -0.00278 L 0.04757 -0.10973 L -0.02222 -0.14723 L -0.02222 -0.01389 L -0.08159 -0.0125 L -0.07118 0.08194 L -0.01701 0.10694 L -0.02743 0.17916 L 0.07049 0.19583 L 0.05695 0.09722 L -0.00138 0.09444 L -0.00243 0.00139 Z " pathEditMode="relative" ptsTypes="AAAAAAAAAAAAA">
                                      <p:cBhvr>
                                        <p:cTn id="22" dur="2000" fill="hold"/>
                                        <p:tgtEl>
                                          <p:spTgt spid="7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fill="hold" grpId="0" nodeType="clickEffect">
                                  <p:stCondLst>
                                    <p:cond delay="0"/>
                                  </p:stCondLst>
                                  <p:childTnLst>
                                    <p:animMotion origin="layout" path="M -0.00034 -0.00416 L -0.05763 0.03611 L -0.1493 0.03056 L -0.2118 0.025 L -0.20034 -0.0625 L -0.14097 -0.06944 L -0.16076 -0.15416 L -0.20138 -0.175 L -0.20451 -0.25694 L -0.13784 -0.25416 L -0.07326 -0.23472 L -0.07118 -0.15416 L 0.00799 -0.15694 L 0.00174 -0.08472 L -0.07222 -0.06389 L -0.06597 0.00556 L -0.00034 -0.00416 Z " pathEditMode="relative" ptsTypes="AAAAAAAAAAAAAAAAA">
                                      <p:cBhvr>
                                        <p:cTn id="26" dur="2000" fill="hold"/>
                                        <p:tgtEl>
                                          <p:spTgt spid="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Outline</a:t>
            </a:r>
          </a:p>
        </p:txBody>
      </p:sp>
      <p:grpSp>
        <p:nvGrpSpPr>
          <p:cNvPr id="22" name="Group 21">
            <a:extLst>
              <a:ext uri="{FF2B5EF4-FFF2-40B4-BE49-F238E27FC236}">
                <a16:creationId xmlns:a16="http://schemas.microsoft.com/office/drawing/2014/main" xmlns="" id="{2E091083-B014-4FF4-BC6E-CED5AB0393CD}"/>
              </a:ext>
            </a:extLst>
          </p:cNvPr>
          <p:cNvGrpSpPr/>
          <p:nvPr/>
        </p:nvGrpSpPr>
        <p:grpSpPr>
          <a:xfrm>
            <a:off x="776620" y="5796486"/>
            <a:ext cx="6154081" cy="430887"/>
            <a:chOff x="776621" y="5748795"/>
            <a:chExt cx="6154081" cy="430887"/>
          </a:xfrm>
        </p:grpSpPr>
        <p:sp>
          <p:nvSpPr>
            <p:cNvPr id="8" name="矩形 14"/>
            <p:cNvSpPr/>
            <p:nvPr/>
          </p:nvSpPr>
          <p:spPr>
            <a:xfrm>
              <a:off x="776621" y="5805839"/>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5</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12" name="标题 3"/>
            <p:cNvSpPr txBox="1">
              <a:spLocks/>
            </p:cNvSpPr>
            <p:nvPr/>
          </p:nvSpPr>
          <p:spPr>
            <a:xfrm>
              <a:off x="1219200" y="5748795"/>
              <a:ext cx="571150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sz="2200" dirty="0">
                  <a:solidFill>
                    <a:schemeClr val="tx1"/>
                  </a:solidFill>
                  <a:latin typeface="Cambria" panose="02040503050406030204" pitchFamily="18" charset="0"/>
                  <a:ea typeface="Cambria" panose="02040503050406030204" pitchFamily="18" charset="0"/>
                  <a:cs typeface="Times New Roman" charset="0"/>
                </a:rPr>
                <a:t>Conclusions</a:t>
              </a:r>
              <a:endParaRPr lang="zh-CN" altLang="en-US" sz="2200" dirty="0">
                <a:solidFill>
                  <a:schemeClr val="tx1"/>
                </a:solidFill>
                <a:latin typeface="Cambria" panose="02040503050406030204" pitchFamily="18" charset="0"/>
                <a:ea typeface="Times New Roman" charset="0"/>
                <a:cs typeface="Times New Roman" charset="0"/>
              </a:endParaRPr>
            </a:p>
          </p:txBody>
        </p:sp>
      </p:grpSp>
      <p:grpSp>
        <p:nvGrpSpPr>
          <p:cNvPr id="4" name="Group 3">
            <a:extLst>
              <a:ext uri="{FF2B5EF4-FFF2-40B4-BE49-F238E27FC236}">
                <a16:creationId xmlns:a16="http://schemas.microsoft.com/office/drawing/2014/main" xmlns="" id="{92E7697C-0E9F-464F-BD0D-45F088DA3551}"/>
              </a:ext>
            </a:extLst>
          </p:cNvPr>
          <p:cNvGrpSpPr/>
          <p:nvPr/>
        </p:nvGrpSpPr>
        <p:grpSpPr>
          <a:xfrm>
            <a:off x="776620" y="3986515"/>
            <a:ext cx="8181426" cy="400110"/>
            <a:chOff x="776620" y="2015345"/>
            <a:chExt cx="8181426" cy="400110"/>
          </a:xfrm>
        </p:grpSpPr>
        <p:sp>
          <p:nvSpPr>
            <p:cNvPr id="6" name="矩形 4"/>
            <p:cNvSpPr/>
            <p:nvPr/>
          </p:nvSpPr>
          <p:spPr>
            <a:xfrm>
              <a:off x="776620" y="2057000"/>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2</a:t>
              </a:r>
              <a:endParaRPr lang="zh-CN" altLang="en-US" sz="2400" b="1" dirty="0">
                <a:latin typeface="Cambria" panose="02040503050406030204" pitchFamily="18" charset="0"/>
                <a:ea typeface="微软雅黑" panose="020B0503020204020204" pitchFamily="34" charset="-122"/>
              </a:endParaRPr>
            </a:p>
          </p:txBody>
        </p:sp>
        <p:sp>
          <p:nvSpPr>
            <p:cNvPr id="13" name="标题 3"/>
            <p:cNvSpPr txBox="1">
              <a:spLocks/>
            </p:cNvSpPr>
            <p:nvPr/>
          </p:nvSpPr>
          <p:spPr>
            <a:xfrm>
              <a:off x="1219200" y="2015345"/>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 Optimization</a:t>
              </a:r>
              <a:endParaRPr lang="zh-CN" altLang="en-US" dirty="0">
                <a:solidFill>
                  <a:schemeClr val="tx1"/>
                </a:solidFill>
                <a:latin typeface="Cambria" panose="02040503050406030204" pitchFamily="18" charset="0"/>
                <a:ea typeface="Times New Roman" charset="0"/>
                <a:cs typeface="Times New Roman" charset="0"/>
              </a:endParaRPr>
            </a:p>
          </p:txBody>
        </p:sp>
      </p:grpSp>
      <p:sp>
        <p:nvSpPr>
          <p:cNvPr id="16" name="标题 3">
            <a:extLst>
              <a:ext uri="{FF2B5EF4-FFF2-40B4-BE49-F238E27FC236}">
                <a16:creationId xmlns:a16="http://schemas.microsoft.com/office/drawing/2014/main" xmlns="" id="{E18B129B-20E6-41DA-B143-63B613C3296E}"/>
              </a:ext>
            </a:extLst>
          </p:cNvPr>
          <p:cNvSpPr txBox="1">
            <a:spLocks/>
          </p:cNvSpPr>
          <p:nvPr/>
        </p:nvSpPr>
        <p:spPr>
          <a:xfrm>
            <a:off x="1456130" y="1664837"/>
            <a:ext cx="6292659" cy="2118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pPr>
            <a:r>
              <a:rPr lang="en-US" altLang="zh-CN" sz="1800" b="1" dirty="0">
                <a:solidFill>
                  <a:srgbClr val="000000"/>
                </a:solidFill>
                <a:latin typeface="Cambria" panose="02040503050406030204" pitchFamily="18" charset="0"/>
                <a:ea typeface="Cambria" panose="02040503050406030204" pitchFamily="18" charset="0"/>
                <a:cs typeface="Calibri" panose="020F0502020204030204" pitchFamily="34" charset="0"/>
              </a:rPr>
              <a:t>- Lyapunov</a:t>
            </a:r>
          </a:p>
          <a:p>
            <a:pPr algn="just">
              <a:lnSpc>
                <a:spcPct val="150000"/>
              </a:lnSpc>
            </a:pPr>
            <a:r>
              <a:rPr lang="en-US" altLang="zh-CN" sz="1800" b="1" dirty="0">
                <a:solidFill>
                  <a:srgbClr val="000000"/>
                </a:solidFill>
                <a:latin typeface="Cambria" panose="02040503050406030204" pitchFamily="18" charset="0"/>
                <a:ea typeface="Cambria" panose="02040503050406030204" pitchFamily="18" charset="0"/>
                <a:cs typeface="Calibri" panose="020F0502020204030204" pitchFamily="34" charset="0"/>
              </a:rPr>
              <a:t>- Lyapunov stability</a:t>
            </a:r>
          </a:p>
          <a:p>
            <a:pPr algn="just">
              <a:lnSpc>
                <a:spcPct val="150000"/>
              </a:lnSpc>
            </a:pPr>
            <a:r>
              <a:rPr lang="en-US" altLang="zh-CN" sz="1800" b="1" dirty="0">
                <a:solidFill>
                  <a:srgbClr val="000000"/>
                </a:solidFill>
                <a:latin typeface="Cambria" panose="02040503050406030204" pitchFamily="18" charset="0"/>
                <a:ea typeface="Cambria" panose="02040503050406030204" pitchFamily="18" charset="0"/>
                <a:cs typeface="Calibri" panose="020F0502020204030204" pitchFamily="34" charset="0"/>
              </a:rPr>
              <a:t>- Asymptotically stability</a:t>
            </a:r>
          </a:p>
          <a:p>
            <a:pPr algn="just">
              <a:lnSpc>
                <a:spcPct val="150000"/>
              </a:lnSpc>
            </a:pPr>
            <a:r>
              <a:rPr lang="en-US" altLang="zh-CN" sz="1800" b="1" dirty="0">
                <a:solidFill>
                  <a:srgbClr val="000000"/>
                </a:solidFill>
                <a:latin typeface="Cambria" panose="02040503050406030204" pitchFamily="18" charset="0"/>
                <a:ea typeface="Cambria" panose="02040503050406030204" pitchFamily="18" charset="0"/>
                <a:cs typeface="Calibri" panose="020F0502020204030204" pitchFamily="34" charset="0"/>
              </a:rPr>
              <a:t>- Second Method of Lyapunov</a:t>
            </a:r>
          </a:p>
          <a:p>
            <a:pPr algn="just">
              <a:lnSpc>
                <a:spcPct val="150000"/>
              </a:lnSpc>
            </a:pPr>
            <a:r>
              <a:rPr lang="en-US" altLang="zh-CN" sz="1800" b="1" dirty="0">
                <a:solidFill>
                  <a:srgbClr val="000000"/>
                </a:solidFill>
                <a:latin typeface="Cambria" panose="02040503050406030204" pitchFamily="18" charset="0"/>
                <a:ea typeface="Cambria" panose="02040503050406030204" pitchFamily="18" charset="0"/>
                <a:cs typeface="Calibri" panose="020F0502020204030204" pitchFamily="34" charset="0"/>
              </a:rPr>
              <a:t>- Discrete form in time-slotted systems</a:t>
            </a:r>
          </a:p>
        </p:txBody>
      </p:sp>
      <p:grpSp>
        <p:nvGrpSpPr>
          <p:cNvPr id="5" name="Group 4">
            <a:extLst>
              <a:ext uri="{FF2B5EF4-FFF2-40B4-BE49-F238E27FC236}">
                <a16:creationId xmlns:a16="http://schemas.microsoft.com/office/drawing/2014/main" xmlns="" id="{F988230B-EAAB-4351-86E7-C5F20632CB80}"/>
              </a:ext>
            </a:extLst>
          </p:cNvPr>
          <p:cNvGrpSpPr/>
          <p:nvPr/>
        </p:nvGrpSpPr>
        <p:grpSpPr>
          <a:xfrm>
            <a:off x="776620" y="1276290"/>
            <a:ext cx="8181426" cy="400110"/>
            <a:chOff x="776620" y="1061514"/>
            <a:chExt cx="8181426" cy="400110"/>
          </a:xfrm>
        </p:grpSpPr>
        <p:sp>
          <p:nvSpPr>
            <p:cNvPr id="15" name="矩形 4">
              <a:extLst>
                <a:ext uri="{FF2B5EF4-FFF2-40B4-BE49-F238E27FC236}">
                  <a16:creationId xmlns:a16="http://schemas.microsoft.com/office/drawing/2014/main" xmlns="" id="{68B19367-B4B8-47AB-B137-3BC04A32FE19}"/>
                </a:ext>
              </a:extLst>
            </p:cNvPr>
            <p:cNvSpPr/>
            <p:nvPr/>
          </p:nvSpPr>
          <p:spPr>
            <a:xfrm>
              <a:off x="776620" y="1103169"/>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1</a:t>
              </a:r>
              <a:endParaRPr lang="zh-CN" altLang="en-US" sz="2400" b="1" dirty="0">
                <a:latin typeface="Cambria" panose="02040503050406030204" pitchFamily="18" charset="0"/>
                <a:ea typeface="微软雅黑" panose="020B0503020204020204" pitchFamily="34" charset="-122"/>
              </a:endParaRPr>
            </a:p>
          </p:txBody>
        </p:sp>
        <p:sp>
          <p:nvSpPr>
            <p:cNvPr id="18" name="标题 3">
              <a:extLst>
                <a:ext uri="{FF2B5EF4-FFF2-40B4-BE49-F238E27FC236}">
                  <a16:creationId xmlns:a16="http://schemas.microsoft.com/office/drawing/2014/main" xmlns="" id="{55FAC6D7-7249-44C5-A024-D008F953B1A5}"/>
                </a:ext>
              </a:extLst>
            </p:cNvPr>
            <p:cNvSpPr txBox="1">
              <a:spLocks/>
            </p:cNvSpPr>
            <p:nvPr/>
          </p:nvSpPr>
          <p:spPr>
            <a:xfrm>
              <a:off x="1219200" y="1061514"/>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b="1" dirty="0">
                  <a:solidFill>
                    <a:schemeClr val="tx1"/>
                  </a:solidFill>
                  <a:latin typeface="Cambria" panose="02040503050406030204" pitchFamily="18" charset="0"/>
                  <a:ea typeface="Cambria" panose="02040503050406030204" pitchFamily="18" charset="0"/>
                  <a:cs typeface="Times New Roman" charset="0"/>
                </a:rPr>
                <a:t>Lyapunov and Stability Theory</a:t>
              </a:r>
              <a:endParaRPr lang="zh-CN" altLang="en-US" b="1" dirty="0">
                <a:solidFill>
                  <a:schemeClr val="tx1"/>
                </a:solidFill>
                <a:latin typeface="Cambria" panose="02040503050406030204" pitchFamily="18" charset="0"/>
                <a:ea typeface="Times New Roman" charset="0"/>
                <a:cs typeface="Times New Roman" charset="0"/>
              </a:endParaRPr>
            </a:p>
          </p:txBody>
        </p:sp>
      </p:grpSp>
      <p:grpSp>
        <p:nvGrpSpPr>
          <p:cNvPr id="21" name="Group 20">
            <a:extLst>
              <a:ext uri="{FF2B5EF4-FFF2-40B4-BE49-F238E27FC236}">
                <a16:creationId xmlns:a16="http://schemas.microsoft.com/office/drawing/2014/main" xmlns="" id="{68E78803-0C4D-4A2B-872B-3C1B1FBA94B5}"/>
              </a:ext>
            </a:extLst>
          </p:cNvPr>
          <p:cNvGrpSpPr/>
          <p:nvPr/>
        </p:nvGrpSpPr>
        <p:grpSpPr>
          <a:xfrm>
            <a:off x="776620" y="5193161"/>
            <a:ext cx="8181426" cy="400110"/>
            <a:chOff x="776620" y="5045522"/>
            <a:chExt cx="8181426" cy="400110"/>
          </a:xfrm>
        </p:grpSpPr>
        <p:sp>
          <p:nvSpPr>
            <p:cNvPr id="19" name="矩形 4">
              <a:extLst>
                <a:ext uri="{FF2B5EF4-FFF2-40B4-BE49-F238E27FC236}">
                  <a16:creationId xmlns:a16="http://schemas.microsoft.com/office/drawing/2014/main" xmlns="" id="{60B469E7-4FFD-4DF9-825B-9095081930DF}"/>
                </a:ext>
              </a:extLst>
            </p:cNvPr>
            <p:cNvSpPr/>
            <p:nvPr/>
          </p:nvSpPr>
          <p:spPr>
            <a:xfrm>
              <a:off x="776620" y="5087177"/>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4</a:t>
              </a:r>
              <a:endParaRPr lang="zh-CN" altLang="en-US" sz="2400" b="1" dirty="0">
                <a:latin typeface="Cambria" panose="02040503050406030204" pitchFamily="18" charset="0"/>
                <a:ea typeface="微软雅黑" panose="020B0503020204020204" pitchFamily="34" charset="-122"/>
              </a:endParaRPr>
            </a:p>
          </p:txBody>
        </p:sp>
        <p:sp>
          <p:nvSpPr>
            <p:cNvPr id="20" name="标题 3">
              <a:extLst>
                <a:ext uri="{FF2B5EF4-FFF2-40B4-BE49-F238E27FC236}">
                  <a16:creationId xmlns:a16="http://schemas.microsoft.com/office/drawing/2014/main" xmlns="" id="{D1F09B4D-2250-4C74-A37B-946DB6C5819C}"/>
                </a:ext>
              </a:extLst>
            </p:cNvPr>
            <p:cNvSpPr txBox="1">
              <a:spLocks/>
            </p:cNvSpPr>
            <p:nvPr/>
          </p:nvSpPr>
          <p:spPr>
            <a:xfrm>
              <a:off x="1219200" y="5045522"/>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Lyapunov-Based Reinforcement Learning for Network Routing</a:t>
              </a:r>
              <a:endParaRPr lang="zh-CN" altLang="en-US" dirty="0">
                <a:solidFill>
                  <a:schemeClr val="tx1"/>
                </a:solidFill>
                <a:latin typeface="Cambria" panose="02040503050406030204" pitchFamily="18" charset="0"/>
                <a:ea typeface="Times New Roman" charset="0"/>
                <a:cs typeface="Times New Roman" charset="0"/>
              </a:endParaRPr>
            </a:p>
          </p:txBody>
        </p:sp>
      </p:grpSp>
      <p:grpSp>
        <p:nvGrpSpPr>
          <p:cNvPr id="23" name="Group 22">
            <a:extLst>
              <a:ext uri="{FF2B5EF4-FFF2-40B4-BE49-F238E27FC236}">
                <a16:creationId xmlns:a16="http://schemas.microsoft.com/office/drawing/2014/main" xmlns="" id="{B5949319-52DF-444E-9239-8AC19B0435CD}"/>
              </a:ext>
            </a:extLst>
          </p:cNvPr>
          <p:cNvGrpSpPr/>
          <p:nvPr/>
        </p:nvGrpSpPr>
        <p:grpSpPr>
          <a:xfrm>
            <a:off x="776621" y="4589838"/>
            <a:ext cx="8181425" cy="400110"/>
            <a:chOff x="776621" y="4139659"/>
            <a:chExt cx="8181425" cy="400110"/>
          </a:xfrm>
        </p:grpSpPr>
        <p:sp>
          <p:nvSpPr>
            <p:cNvPr id="24" name="矩形 8">
              <a:extLst>
                <a:ext uri="{FF2B5EF4-FFF2-40B4-BE49-F238E27FC236}">
                  <a16:creationId xmlns:a16="http://schemas.microsoft.com/office/drawing/2014/main" xmlns="" id="{116D4FBF-F69A-414E-8D21-87B3DCC5DF9F}"/>
                </a:ext>
              </a:extLst>
            </p:cNvPr>
            <p:cNvSpPr/>
            <p:nvPr/>
          </p:nvSpPr>
          <p:spPr>
            <a:xfrm>
              <a:off x="776621" y="4213413"/>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3</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25" name="Rectangle 2">
              <a:extLst>
                <a:ext uri="{FF2B5EF4-FFF2-40B4-BE49-F238E27FC236}">
                  <a16:creationId xmlns:a16="http://schemas.microsoft.com/office/drawing/2014/main" xmlns="" id="{0D314784-1C85-4635-AB73-F73547F76F69}"/>
                </a:ext>
              </a:extLst>
            </p:cNvPr>
            <p:cNvSpPr/>
            <p:nvPr/>
          </p:nvSpPr>
          <p:spPr>
            <a:xfrm>
              <a:off x="1219200" y="4139659"/>
              <a:ext cx="7738846" cy="400110"/>
            </a:xfrm>
            <a:prstGeom prst="rect">
              <a:avLst/>
            </a:prstGeom>
          </p:spPr>
          <p:txBody>
            <a:bodyPr wrap="square">
              <a:spAutoFit/>
            </a:bodyPr>
            <a:lstStyle/>
            <a:p>
              <a:pPr algn="just"/>
              <a:r>
                <a:rPr lang="en-US" altLang="zh-CN" sz="2000" dirty="0">
                  <a:solidFill>
                    <a:schemeClr val="tx1"/>
                  </a:solidFill>
                  <a:latin typeface="Cambria" panose="02040503050406030204" pitchFamily="18" charset="0"/>
                  <a:ea typeface="Cambria" panose="02040503050406030204" pitchFamily="18" charset="0"/>
                  <a:cs typeface="Times New Roman" charset="0"/>
                </a:rPr>
                <a:t>Dynamic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Cache Placement</a:t>
              </a:r>
              <a:r>
                <a:rPr lang="en-US" altLang="zh-CN" sz="2000" dirty="0">
                  <a:solidFill>
                    <a:schemeClr val="tx1"/>
                  </a:solidFill>
                  <a:latin typeface="Cambria" panose="02040503050406030204" pitchFamily="18" charset="0"/>
                  <a:ea typeface="Cambria" panose="02040503050406030204" pitchFamily="18" charset="0"/>
                  <a:cs typeface="Times New Roman" charset="0"/>
                </a:rPr>
                <a:t>,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Node </a:t>
              </a:r>
              <a:r>
                <a:rPr lang="en-US" altLang="zh-CN" sz="2000" dirty="0">
                  <a:solidFill>
                    <a:schemeClr val="tx1"/>
                  </a:solidFill>
                  <a:latin typeface="Cambria" panose="02040503050406030204" pitchFamily="18" charset="0"/>
                  <a:ea typeface="Cambria" panose="02040503050406030204" pitchFamily="18" charset="0"/>
                  <a:cs typeface="Times New Roman" charset="0"/>
                </a:rPr>
                <a:t>A</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ssociation</a:t>
              </a:r>
              <a:r>
                <a:rPr lang="en-US" altLang="zh-CN" sz="2000" dirty="0">
                  <a:solidFill>
                    <a:schemeClr val="tx1"/>
                  </a:solidFill>
                  <a:latin typeface="Cambria" panose="02040503050406030204" pitchFamily="18" charset="0"/>
                  <a:ea typeface="Cambria" panose="02040503050406030204" pitchFamily="18" charset="0"/>
                  <a:cs typeface="Times New Roman" charset="0"/>
                </a:rPr>
                <a:t>, and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Power </a:t>
              </a:r>
              <a:r>
                <a:rPr lang="en-US" altLang="zh-CN" sz="2000" dirty="0">
                  <a:solidFill>
                    <a:schemeClr val="tx1"/>
                  </a:solidFill>
                  <a:latin typeface="Cambria" panose="02040503050406030204" pitchFamily="18" charset="0"/>
                  <a:ea typeface="Cambria" panose="02040503050406030204" pitchFamily="18" charset="0"/>
                  <a:cs typeface="Times New Roman" charset="0"/>
                </a:rPr>
                <a:t>A</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llocation</a:t>
              </a:r>
              <a:endParaRPr lang="en-US" altLang="zh-CN" sz="2000" dirty="0">
                <a:solidFill>
                  <a:schemeClr val="tx1"/>
                </a:solidFill>
                <a:latin typeface="Cambria" panose="02040503050406030204" pitchFamily="18" charset="0"/>
                <a:ea typeface="Cambria" panose="02040503050406030204" pitchFamily="18" charset="0"/>
                <a:cs typeface="Times New Roman" charset="0"/>
              </a:endParaRPr>
            </a:p>
          </p:txBody>
        </p:sp>
      </p:grpSp>
      <p:sp>
        <p:nvSpPr>
          <p:cNvPr id="2" name="Slide Number Placeholder 1">
            <a:extLst>
              <a:ext uri="{FF2B5EF4-FFF2-40B4-BE49-F238E27FC236}">
                <a16:creationId xmlns:a16="http://schemas.microsoft.com/office/drawing/2014/main" xmlns="" id="{9E8F8515-F236-443B-A3A0-4BCB5E1DEDD5}"/>
              </a:ext>
            </a:extLst>
          </p:cNvPr>
          <p:cNvSpPr>
            <a:spLocks noGrp="1"/>
          </p:cNvSpPr>
          <p:nvPr>
            <p:ph type="sldNum" idx="10"/>
          </p:nvPr>
        </p:nvSpPr>
        <p:spPr/>
        <p:txBody>
          <a:bodyPr/>
          <a:lstStyle/>
          <a:p>
            <a:fld id="{3B62EEA0-407C-F845-9485-6BA8F1FD51F2}" type="slidenum">
              <a:rPr lang="en-US" altLang="zh-CN" smtClean="0"/>
              <a:pPr/>
              <a:t>2</a:t>
            </a:fld>
            <a:r>
              <a:rPr lang="en-US" altLang="zh-CN" dirty="0"/>
              <a:t>/44</a:t>
            </a:r>
          </a:p>
        </p:txBody>
      </p:sp>
    </p:spTree>
    <p:extLst>
      <p:ext uri="{BB962C8B-B14F-4D97-AF65-F5344CB8AC3E}">
        <p14:creationId xmlns:p14="http://schemas.microsoft.com/office/powerpoint/2010/main" val="78749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FFBB1BB-2C27-4E24-BF4A-485F212E9301}"/>
              </a:ext>
            </a:extLst>
          </p:cNvPr>
          <p:cNvSpPr>
            <a:spLocks noGrp="1"/>
          </p:cNvSpPr>
          <p:nvPr>
            <p:ph type="body" idx="2"/>
          </p:nvPr>
        </p:nvSpPr>
        <p:spPr/>
        <p:txBody>
          <a:bodyPr/>
          <a:lstStyle/>
          <a:p>
            <a:r>
              <a:rPr lang="en-US" sz="2400" dirty="0"/>
              <a:t>Application to Mobile Networks with </a:t>
            </a:r>
          </a:p>
          <a:p>
            <a:r>
              <a:rPr lang="en-US" sz="2400" dirty="0"/>
              <a:t>Unreliable Channels</a:t>
            </a:r>
          </a:p>
        </p:txBody>
      </p:sp>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xmlns="" id="{2C6DD9EF-31F4-472E-9180-3C1E13DCF404}"/>
                  </a:ext>
                </a:extLst>
              </p:cNvPr>
              <p:cNvSpPr txBox="1">
                <a:spLocks noChangeArrowheads="1"/>
              </p:cNvSpPr>
              <p:nvPr/>
            </p:nvSpPr>
            <p:spPr bwMode="auto">
              <a:xfrm>
                <a:off x="470069" y="2427653"/>
                <a:ext cx="5589543" cy="2947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marL="457200" indent="-457200">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nSpc>
                    <a:spcPct val="150000"/>
                  </a:lnSpc>
                </a:pPr>
                <a:r>
                  <a:rPr lang="en-US" altLang="en-US" sz="1800" u="sng" dirty="0">
                    <a:latin typeface="Tahoma" panose="020B0604030504040204" pitchFamily="34" charset="0"/>
                    <a:ea typeface="Tahoma" panose="020B0604030504040204" pitchFamily="34" charset="0"/>
                    <a:cs typeface="Tahoma" panose="020B0604030504040204" pitchFamily="34" charset="0"/>
                  </a:rPr>
                  <a:t>Assumptions</a:t>
                </a:r>
                <a:r>
                  <a:rPr lang="en-US" altLang="en-US" sz="1800" dirty="0">
                    <a:latin typeface="Tahoma" panose="020B0604030504040204" pitchFamily="34" charset="0"/>
                    <a:ea typeface="Tahoma" panose="020B0604030504040204" pitchFamily="34" charset="0"/>
                    <a:cs typeface="Tahoma" panose="020B0604030504040204" pitchFamily="34" charset="0"/>
                  </a:rPr>
                  <a:t>: </a:t>
                </a:r>
              </a:p>
              <a:p>
                <a:pPr>
                  <a:lnSpc>
                    <a:spcPct val="150000"/>
                  </a:lnSpc>
                  <a:buFont typeface="Times" panose="02020603050405020304" pitchFamily="18" charset="0"/>
                  <a:buAutoNum type="arabicParenR"/>
                </a:pPr>
                <a:r>
                  <a:rPr lang="en-US" altLang="en-US" sz="1800" dirty="0">
                    <a:latin typeface="Tahoma" panose="020B0604030504040204" pitchFamily="34" charset="0"/>
                    <a:ea typeface="Tahoma" panose="020B0604030504040204" pitchFamily="34" charset="0"/>
                    <a:cs typeface="Tahoma" panose="020B0604030504040204" pitchFamily="34" charset="0"/>
                  </a:rPr>
                  <a:t>Random Arrivals </a:t>
                </a:r>
                <a14:m>
                  <m:oMath xmlns:m="http://schemas.openxmlformats.org/officeDocument/2006/math">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𝐴</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m:t>
                    </m:r>
                  </m:oMath>
                </a14:m>
                <a:r>
                  <a:rPr lang="en-US" altLang="en-US" sz="1800" dirty="0">
                    <a:latin typeface="Tahoma" panose="020B0604030504040204" pitchFamily="34" charset="0"/>
                    <a:ea typeface="Tahoma" panose="020B0604030504040204" pitchFamily="34" charset="0"/>
                    <a:cs typeface="Tahoma" panose="020B0604030504040204" pitchFamily="34" charset="0"/>
                  </a:rPr>
                  <a:t> </a:t>
                </a:r>
                <a:r>
                  <a:rPr lang="en-US" altLang="en-US" sz="1800" dirty="0" err="1">
                    <a:latin typeface="Tahoma" panose="020B0604030504040204" pitchFamily="34" charset="0"/>
                    <a:ea typeface="Tahoma" panose="020B0604030504040204" pitchFamily="34" charset="0"/>
                    <a:cs typeface="Tahoma" panose="020B0604030504040204" pitchFamily="34" charset="0"/>
                  </a:rPr>
                  <a:t>i.i.d</a:t>
                </a:r>
                <a:r>
                  <a:rPr lang="en-US" altLang="en-US" sz="1800" dirty="0">
                    <a:latin typeface="Tahoma" panose="020B0604030504040204" pitchFamily="34" charset="0"/>
                    <a:ea typeface="Tahoma" panose="020B0604030504040204" pitchFamily="34" charset="0"/>
                    <a:cs typeface="Tahoma" panose="020B0604030504040204" pitchFamily="34" charset="0"/>
                  </a:rPr>
                  <a:t>. over slots. </a:t>
                </a:r>
              </a:p>
              <a:p>
                <a:pPr>
                  <a:lnSpc>
                    <a:spcPct val="150000"/>
                  </a:lnSpc>
                  <a:buFont typeface="Times" panose="02020603050405020304" pitchFamily="18" charset="0"/>
                  <a:buNone/>
                </a:pPr>
                <a:r>
                  <a:rPr lang="en-US" altLang="en-US" sz="1800" dirty="0">
                    <a:latin typeface="Tahoma" panose="020B0604030504040204" pitchFamily="34" charset="0"/>
                    <a:ea typeface="Tahoma" panose="020B0604030504040204" pitchFamily="34" charset="0"/>
                    <a:cs typeface="Tahoma" panose="020B0604030504040204" pitchFamily="34" charset="0"/>
                  </a:rPr>
                  <a:t>     Rate vector </a:t>
                </a:r>
                <a14:m>
                  <m:oMath xmlns:m="http://schemas.openxmlformats.org/officeDocument/2006/math">
                    <m:r>
                      <a:rPr lang="en-US" altLang="en-US" sz="1800" i="1" dirty="0" smtClean="0">
                        <a:latin typeface="Cambria Math" panose="02040503050406030204" pitchFamily="18" charset="0"/>
                        <a:ea typeface="Cambria Math" panose="02040503050406030204" pitchFamily="18" charset="0"/>
                        <a:cs typeface="Tahoma" panose="020B0604030504040204" pitchFamily="34" charset="0"/>
                      </a:rPr>
                      <m:t>𝜆</m:t>
                    </m:r>
                  </m:oMath>
                </a14:m>
                <a:r>
                  <a:rPr lang="en-US" altLang="en-US" sz="1800" dirty="0">
                    <a:latin typeface="Tahoma" panose="020B0604030504040204" pitchFamily="34" charset="0"/>
                    <a:ea typeface="Tahoma" panose="020B0604030504040204" pitchFamily="34" charset="0"/>
                    <a:cs typeface="Tahoma" panose="020B0604030504040204" pitchFamily="34" charset="0"/>
                  </a:rPr>
                  <a:t> (bits/slot)</a:t>
                </a:r>
              </a:p>
              <a:p>
                <a:pPr>
                  <a:lnSpc>
                    <a:spcPct val="150000"/>
                  </a:lnSpc>
                  <a:buFont typeface="Times" panose="02020603050405020304" pitchFamily="18" charset="0"/>
                  <a:buNone/>
                </a:pPr>
                <a:r>
                  <a:rPr lang="en-US" altLang="en-US" sz="1800" dirty="0">
                    <a:latin typeface="Tahoma" panose="020B0604030504040204" pitchFamily="34" charset="0"/>
                    <a:ea typeface="Tahoma" panose="020B0604030504040204" pitchFamily="34" charset="0"/>
                    <a:cs typeface="Tahoma" panose="020B0604030504040204" pitchFamily="34" charset="0"/>
                  </a:rPr>
                  <a:t>2)  Random Channel states </a:t>
                </a:r>
                <a14:m>
                  <m:oMath xmlns:m="http://schemas.openxmlformats.org/officeDocument/2006/math">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𝑆</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 </m:t>
                    </m:r>
                  </m:oMath>
                </a14:m>
                <a:r>
                  <a:rPr lang="en-US" altLang="en-US" sz="1800" dirty="0" err="1">
                    <a:latin typeface="Tahoma" panose="020B0604030504040204" pitchFamily="34" charset="0"/>
                    <a:ea typeface="Tahoma" panose="020B0604030504040204" pitchFamily="34" charset="0"/>
                    <a:cs typeface="Tahoma" panose="020B0604030504040204" pitchFamily="34" charset="0"/>
                  </a:rPr>
                  <a:t>i.i.d</a:t>
                </a:r>
                <a:r>
                  <a:rPr lang="en-US" altLang="en-US" sz="1800" dirty="0">
                    <a:latin typeface="Tahoma" panose="020B0604030504040204" pitchFamily="34" charset="0"/>
                    <a:ea typeface="Tahoma" panose="020B0604030504040204" pitchFamily="34" charset="0"/>
                    <a:cs typeface="Tahoma" panose="020B0604030504040204" pitchFamily="34" charset="0"/>
                  </a:rPr>
                  <a:t>. over slots.</a:t>
                </a:r>
              </a:p>
              <a:p>
                <a:pPr>
                  <a:lnSpc>
                    <a:spcPct val="150000"/>
                  </a:lnSpc>
                  <a:buFont typeface="Times" panose="02020603050405020304" pitchFamily="18" charset="0"/>
                  <a:buNone/>
                </a:pPr>
                <a:r>
                  <a:rPr lang="en-US" altLang="en-US" sz="1800" dirty="0">
                    <a:latin typeface="Tahoma" panose="020B0604030504040204" pitchFamily="34" charset="0"/>
                    <a:ea typeface="Tahoma" panose="020B0604030504040204" pitchFamily="34" charset="0"/>
                    <a:cs typeface="Tahoma" panose="020B0604030504040204" pitchFamily="34" charset="0"/>
                  </a:rPr>
                  <a:t>3)  Transmission Rate Function </a:t>
                </a:r>
                <a14:m>
                  <m:oMath xmlns:m="http://schemas.openxmlformats.org/officeDocument/2006/math">
                    <m:r>
                      <m:rPr>
                        <m:sty m:val="p"/>
                      </m:rPr>
                      <a:rPr lang="el-GR" altLang="en-US" sz="1800" i="1" dirty="0">
                        <a:latin typeface="Cambria Math" panose="02040503050406030204" pitchFamily="18" charset="0"/>
                        <a:ea typeface="Cambria Math" panose="02040503050406030204" pitchFamily="18" charset="0"/>
                        <a:cs typeface="Tahoma" panose="020B0604030504040204" pitchFamily="34" charset="0"/>
                      </a:rPr>
                      <m:t>μ</m:t>
                    </m:r>
                    <m:r>
                      <a:rPr lang="en-US" altLang="en-US" sz="1800" i="1" dirty="0">
                        <a:latin typeface="Cambria Math" panose="02040503050406030204" pitchFamily="18" charset="0"/>
                        <a:ea typeface="Tahoma" panose="020B0604030504040204" pitchFamily="34" charset="0"/>
                        <a:cs typeface="Tahoma" panose="020B0604030504040204" pitchFamily="34" charset="0"/>
                      </a:rPr>
                      <m:t>(</m:t>
                    </m:r>
                    <m:r>
                      <a:rPr lang="en-US" altLang="en-US" sz="1800" i="1" dirty="0">
                        <a:latin typeface="Cambria Math" panose="02040503050406030204" pitchFamily="18" charset="0"/>
                        <a:ea typeface="Tahoma" panose="020B0604030504040204" pitchFamily="34" charset="0"/>
                        <a:cs typeface="Tahoma" panose="020B0604030504040204" pitchFamily="34" charset="0"/>
                      </a:rPr>
                      <m:t>𝑃</m:t>
                    </m:r>
                    <m:d>
                      <m:dPr>
                        <m:ctrlPr>
                          <a:rPr lang="en-US" altLang="en-US" sz="1800" i="1" dirty="0">
                            <a:latin typeface="Cambria Math" charset="0"/>
                            <a:ea typeface="Tahoma" panose="020B0604030504040204" pitchFamily="34" charset="0"/>
                            <a:cs typeface="Tahoma" panose="020B0604030504040204" pitchFamily="34" charset="0"/>
                          </a:rPr>
                        </m:ctrlPr>
                      </m:dPr>
                      <m:e>
                        <m:r>
                          <a:rPr lang="en-US" altLang="en-US" sz="1800" i="1" dirty="0">
                            <a:latin typeface="Cambria Math" panose="02040503050406030204" pitchFamily="18" charset="0"/>
                            <a:ea typeface="Tahoma" panose="020B0604030504040204" pitchFamily="34" charset="0"/>
                            <a:cs typeface="Tahoma" panose="020B0604030504040204" pitchFamily="34" charset="0"/>
                          </a:rPr>
                          <m:t>𝑡</m:t>
                        </m:r>
                      </m:e>
                    </m:d>
                    <m:r>
                      <a:rPr lang="en-US" altLang="en-US" sz="1800" i="1" dirty="0">
                        <a:latin typeface="Cambria Math" panose="02040503050406030204" pitchFamily="18" charset="0"/>
                        <a:ea typeface="Tahoma" panose="020B0604030504040204" pitchFamily="34" charset="0"/>
                        <a:cs typeface="Tahoma" panose="020B0604030504040204" pitchFamily="34" charset="0"/>
                      </a:rPr>
                      <m:t>,</m:t>
                    </m:r>
                    <m:r>
                      <a:rPr lang="en-US" altLang="en-US" sz="1800" i="1" dirty="0">
                        <a:latin typeface="Cambria Math" panose="02040503050406030204" pitchFamily="18" charset="0"/>
                        <a:ea typeface="Tahoma" panose="020B0604030504040204" pitchFamily="34" charset="0"/>
                        <a:cs typeface="Tahoma" panose="020B0604030504040204" pitchFamily="34" charset="0"/>
                      </a:rPr>
                      <m:t>𝑆</m:t>
                    </m:r>
                    <m:r>
                      <a:rPr lang="en-US" altLang="en-US" sz="1800" i="1" dirty="0">
                        <a:latin typeface="Cambria Math" panose="02040503050406030204" pitchFamily="18" charset="0"/>
                        <a:ea typeface="Tahoma" panose="020B0604030504040204" pitchFamily="34" charset="0"/>
                        <a:cs typeface="Tahoma" panose="020B0604030504040204" pitchFamily="34" charset="0"/>
                      </a:rPr>
                      <m:t>(</m:t>
                    </m:r>
                    <m:r>
                      <a:rPr lang="en-US" altLang="en-US" sz="1800" i="1" dirty="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a:latin typeface="Cambria Math" panose="02040503050406030204" pitchFamily="18" charset="0"/>
                        <a:ea typeface="Tahoma" panose="020B0604030504040204" pitchFamily="34" charset="0"/>
                        <a:cs typeface="Tahoma" panose="020B0604030504040204" pitchFamily="34" charset="0"/>
                      </a:rPr>
                      <m:t>))</m:t>
                    </m:r>
                  </m:oMath>
                </a14:m>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Times" panose="02020603050405020304" pitchFamily="18" charset="0"/>
                  <a:buNone/>
                </a:pPr>
                <a:r>
                  <a:rPr lang="en-US" altLang="en-US" sz="1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𝑃</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 </m:t>
                    </m:r>
                  </m:oMath>
                </a14:m>
                <a:r>
                  <a:rPr lang="en-US" altLang="en-US" sz="1800" dirty="0">
                    <a:latin typeface="Tahoma" panose="020B0604030504040204" pitchFamily="34" charset="0"/>
                    <a:ea typeface="Tahoma" panose="020B0604030504040204" pitchFamily="34" charset="0"/>
                    <a:cs typeface="Tahoma" panose="020B0604030504040204" pitchFamily="34" charset="0"/>
                  </a:rPr>
                  <a:t>--- Power allocation during slot t </a:t>
                </a:r>
                <a14:m>
                  <m:oMath xmlns:m="http://schemas.openxmlformats.org/officeDocument/2006/math">
                    <m:r>
                      <a:rPr lang="en-US" altLang="en-US" sz="1800" i="1" dirty="0">
                        <a:latin typeface="Cambria Math" panose="02040503050406030204" pitchFamily="18" charset="0"/>
                        <a:ea typeface="Tahoma" panose="020B0604030504040204" pitchFamily="34" charset="0"/>
                        <a:cs typeface="Tahoma" panose="020B0604030504040204" pitchFamily="34" charset="0"/>
                      </a:rPr>
                      <m:t>(</m:t>
                    </m:r>
                    <m:r>
                      <a:rPr lang="en-US" altLang="en-US" sz="1800" i="1" dirty="0">
                        <a:latin typeface="Cambria Math" panose="02040503050406030204" pitchFamily="18" charset="0"/>
                        <a:ea typeface="Tahoma" panose="020B0604030504040204" pitchFamily="34" charset="0"/>
                        <a:cs typeface="Tahoma" panose="020B0604030504040204" pitchFamily="34" charset="0"/>
                      </a:rPr>
                      <m:t>𝑃</m:t>
                    </m:r>
                    <m:d>
                      <m:dPr>
                        <m:ctrlPr>
                          <a:rPr lang="en-US" altLang="en-US" sz="1800" i="1" dirty="0">
                            <a:latin typeface="Cambria Math" charset="0"/>
                            <a:ea typeface="Tahoma" panose="020B0604030504040204" pitchFamily="34" charset="0"/>
                            <a:cs typeface="Tahoma" panose="020B0604030504040204" pitchFamily="34" charset="0"/>
                          </a:rPr>
                        </m:ctrlPr>
                      </m:dPr>
                      <m:e>
                        <m:r>
                          <a:rPr lang="en-US" altLang="en-US" sz="1800" i="1" dirty="0">
                            <a:latin typeface="Cambria Math" panose="02040503050406030204" pitchFamily="18" charset="0"/>
                            <a:ea typeface="Tahoma" panose="020B0604030504040204" pitchFamily="34" charset="0"/>
                            <a:cs typeface="Tahoma" panose="020B0604030504040204" pitchFamily="34" charset="0"/>
                          </a:rPr>
                          <m:t>𝑡</m:t>
                        </m:r>
                      </m:e>
                    </m:d>
                    <m:r>
                      <a:rPr lang="en-US" altLang="en-US" sz="1800" i="1" dirty="0" smtClean="0">
                        <a:latin typeface="Cambria Math" panose="02040503050406030204" pitchFamily="18" charset="0"/>
                        <a:ea typeface="Cambria Math" panose="02040503050406030204" pitchFamily="18" charset="0"/>
                        <a:cs typeface="Tahoma" panose="020B0604030504040204" pitchFamily="34" charset="0"/>
                      </a:rPr>
                      <m:t>∈</m:t>
                    </m:r>
                    <m:r>
                      <m:rPr>
                        <m:sty m:val="p"/>
                      </m:rPr>
                      <a:rPr lang="en-US" altLang="en-US" sz="1800" i="1" dirty="0">
                        <a:latin typeface="Cambria Math" panose="02040503050406030204" pitchFamily="18" charset="0"/>
                        <a:ea typeface="Tahoma" panose="020B0604030504040204" pitchFamily="34" charset="0"/>
                        <a:cs typeface="Tahoma" panose="020B0604030504040204" pitchFamily="34" charset="0"/>
                      </a:rPr>
                      <m:t>Π</m:t>
                    </m:r>
                    <m:r>
                      <a:rPr lang="en-US" altLang="en-US" sz="1800" i="1" dirty="0">
                        <a:latin typeface="Cambria Math" panose="02040503050406030204" pitchFamily="18" charset="0"/>
                        <a:ea typeface="Tahoma" panose="020B0604030504040204" pitchFamily="34" charset="0"/>
                        <a:cs typeface="Tahoma" panose="020B0604030504040204" pitchFamily="34" charset="0"/>
                      </a:rPr>
                      <m:t>)</m:t>
                    </m:r>
                  </m:oMath>
                </a14:m>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Times" panose="02020603050405020304" pitchFamily="18" charset="0"/>
                  <a:buNone/>
                </a:pPr>
                <a:r>
                  <a:rPr lang="en-US" altLang="en-US" sz="1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𝑆</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 </m:t>
                    </m:r>
                  </m:oMath>
                </a14:m>
                <a:r>
                  <a:rPr lang="en-US" altLang="en-US" sz="1800" dirty="0">
                    <a:latin typeface="Tahoma" panose="020B0604030504040204" pitchFamily="34" charset="0"/>
                    <a:ea typeface="Tahoma" panose="020B0604030504040204" pitchFamily="34" charset="0"/>
                    <a:cs typeface="Tahoma" panose="020B0604030504040204" pitchFamily="34" charset="0"/>
                  </a:rPr>
                  <a:t>--- Channel state during slot t</a:t>
                </a:r>
              </a:p>
            </p:txBody>
          </p:sp>
        </mc:Choice>
        <mc:Fallback xmlns="">
          <p:sp>
            <p:nvSpPr>
              <p:cNvPr id="5" name="Text Box 2">
                <a:extLst>
                  <a:ext uri="{FF2B5EF4-FFF2-40B4-BE49-F238E27FC236}">
                    <a16:creationId xmlns:a16="http://schemas.microsoft.com/office/drawing/2014/main" id="{2C6DD9EF-31F4-472E-9180-3C1E13DCF404}"/>
                  </a:ext>
                </a:extLst>
              </p:cNvPr>
              <p:cNvSpPr txBox="1">
                <a:spLocks noRot="1" noChangeAspect="1" noMove="1" noResize="1" noEditPoints="1" noAdjustHandles="1" noChangeArrowheads="1" noChangeShapeType="1" noTextEdit="1"/>
              </p:cNvSpPr>
              <p:nvPr/>
            </p:nvSpPr>
            <p:spPr bwMode="auto">
              <a:xfrm>
                <a:off x="470069" y="2427653"/>
                <a:ext cx="5589543" cy="2947538"/>
              </a:xfrm>
              <a:prstGeom prst="rect">
                <a:avLst/>
              </a:prstGeom>
              <a:blipFill>
                <a:blip r:embed="rId2"/>
                <a:stretch>
                  <a:fillRect l="-872" b="-2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04" name="Group 103">
            <a:extLst>
              <a:ext uri="{FF2B5EF4-FFF2-40B4-BE49-F238E27FC236}">
                <a16:creationId xmlns:a16="http://schemas.microsoft.com/office/drawing/2014/main" xmlns="" id="{2D5005D8-8853-4491-98E6-E7BBC9A35491}"/>
              </a:ext>
            </a:extLst>
          </p:cNvPr>
          <p:cNvGrpSpPr/>
          <p:nvPr/>
        </p:nvGrpSpPr>
        <p:grpSpPr>
          <a:xfrm>
            <a:off x="562144" y="1720440"/>
            <a:ext cx="8107137" cy="718066"/>
            <a:chOff x="555625" y="2971800"/>
            <a:chExt cx="8107137" cy="718066"/>
          </a:xfrm>
        </p:grpSpPr>
        <p:sp>
          <p:nvSpPr>
            <p:cNvPr id="6" name="Line 3">
              <a:extLst>
                <a:ext uri="{FF2B5EF4-FFF2-40B4-BE49-F238E27FC236}">
                  <a16:creationId xmlns:a16="http://schemas.microsoft.com/office/drawing/2014/main" xmlns="" id="{D6242D0B-EFB2-4FF1-95A1-7A327924AA9B}"/>
                </a:ext>
              </a:extLst>
            </p:cNvPr>
            <p:cNvSpPr>
              <a:spLocks noChangeShapeType="1"/>
            </p:cNvSpPr>
            <p:nvPr/>
          </p:nvSpPr>
          <p:spPr bwMode="auto">
            <a:xfrm>
              <a:off x="555625" y="3124200"/>
              <a:ext cx="7924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7" name="Line 4">
              <a:extLst>
                <a:ext uri="{FF2B5EF4-FFF2-40B4-BE49-F238E27FC236}">
                  <a16:creationId xmlns:a16="http://schemas.microsoft.com/office/drawing/2014/main" xmlns="" id="{F089D6F0-0E4F-4C66-8474-908650AD982E}"/>
                </a:ext>
              </a:extLst>
            </p:cNvPr>
            <p:cNvSpPr>
              <a:spLocks noChangeShapeType="1"/>
            </p:cNvSpPr>
            <p:nvPr/>
          </p:nvSpPr>
          <p:spPr bwMode="auto">
            <a:xfrm>
              <a:off x="8604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Line 5">
              <a:extLst>
                <a:ext uri="{FF2B5EF4-FFF2-40B4-BE49-F238E27FC236}">
                  <a16:creationId xmlns:a16="http://schemas.microsoft.com/office/drawing/2014/main" xmlns="" id="{E6BFF8A3-F02E-4213-87A9-8DC501DD333A}"/>
                </a:ext>
              </a:extLst>
            </p:cNvPr>
            <p:cNvSpPr>
              <a:spLocks noChangeShapeType="1"/>
            </p:cNvSpPr>
            <p:nvPr/>
          </p:nvSpPr>
          <p:spPr bwMode="auto">
            <a:xfrm>
              <a:off x="17748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 name="Line 6">
              <a:extLst>
                <a:ext uri="{FF2B5EF4-FFF2-40B4-BE49-F238E27FC236}">
                  <a16:creationId xmlns:a16="http://schemas.microsoft.com/office/drawing/2014/main" xmlns="" id="{A8EBDDAF-7B9E-4707-9EF3-280D52ABAF7C}"/>
                </a:ext>
              </a:extLst>
            </p:cNvPr>
            <p:cNvSpPr>
              <a:spLocks noChangeShapeType="1"/>
            </p:cNvSpPr>
            <p:nvPr/>
          </p:nvSpPr>
          <p:spPr bwMode="auto">
            <a:xfrm>
              <a:off x="26892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 name="Line 7">
              <a:extLst>
                <a:ext uri="{FF2B5EF4-FFF2-40B4-BE49-F238E27FC236}">
                  <a16:creationId xmlns:a16="http://schemas.microsoft.com/office/drawing/2014/main" xmlns="" id="{4AB86020-0616-497B-A14C-41A5F579F5EA}"/>
                </a:ext>
              </a:extLst>
            </p:cNvPr>
            <p:cNvSpPr>
              <a:spLocks noChangeShapeType="1"/>
            </p:cNvSpPr>
            <p:nvPr/>
          </p:nvSpPr>
          <p:spPr bwMode="auto">
            <a:xfrm>
              <a:off x="36036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1" name="Line 8">
              <a:extLst>
                <a:ext uri="{FF2B5EF4-FFF2-40B4-BE49-F238E27FC236}">
                  <a16:creationId xmlns:a16="http://schemas.microsoft.com/office/drawing/2014/main" xmlns="" id="{3133AEC9-FD89-4FE5-A670-CC2AEB8CD914}"/>
                </a:ext>
              </a:extLst>
            </p:cNvPr>
            <p:cNvSpPr>
              <a:spLocks noChangeShapeType="1"/>
            </p:cNvSpPr>
            <p:nvPr/>
          </p:nvSpPr>
          <p:spPr bwMode="auto">
            <a:xfrm>
              <a:off x="45180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2" name="Line 9">
              <a:extLst>
                <a:ext uri="{FF2B5EF4-FFF2-40B4-BE49-F238E27FC236}">
                  <a16:creationId xmlns:a16="http://schemas.microsoft.com/office/drawing/2014/main" xmlns="" id="{0746A245-6F53-4430-BF2F-90F92835EC12}"/>
                </a:ext>
              </a:extLst>
            </p:cNvPr>
            <p:cNvSpPr>
              <a:spLocks noChangeShapeType="1"/>
            </p:cNvSpPr>
            <p:nvPr/>
          </p:nvSpPr>
          <p:spPr bwMode="auto">
            <a:xfrm>
              <a:off x="54324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3" name="Line 10">
              <a:extLst>
                <a:ext uri="{FF2B5EF4-FFF2-40B4-BE49-F238E27FC236}">
                  <a16:creationId xmlns:a16="http://schemas.microsoft.com/office/drawing/2014/main" xmlns="" id="{FDF655C0-9808-4CFA-9D7D-7BED1DF6AED2}"/>
                </a:ext>
              </a:extLst>
            </p:cNvPr>
            <p:cNvSpPr>
              <a:spLocks noChangeShapeType="1"/>
            </p:cNvSpPr>
            <p:nvPr/>
          </p:nvSpPr>
          <p:spPr bwMode="auto">
            <a:xfrm>
              <a:off x="72612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4" name="Line 11">
              <a:extLst>
                <a:ext uri="{FF2B5EF4-FFF2-40B4-BE49-F238E27FC236}">
                  <a16:creationId xmlns:a16="http://schemas.microsoft.com/office/drawing/2014/main" xmlns="" id="{8370E960-CE98-4F8C-9F07-457A832C9D43}"/>
                </a:ext>
              </a:extLst>
            </p:cNvPr>
            <p:cNvSpPr>
              <a:spLocks noChangeShapeType="1"/>
            </p:cNvSpPr>
            <p:nvPr/>
          </p:nvSpPr>
          <p:spPr bwMode="auto">
            <a:xfrm>
              <a:off x="81756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5" name="Line 12">
              <a:extLst>
                <a:ext uri="{FF2B5EF4-FFF2-40B4-BE49-F238E27FC236}">
                  <a16:creationId xmlns:a16="http://schemas.microsoft.com/office/drawing/2014/main" xmlns="" id="{F5851325-76B3-4A74-9E03-6EB10AB01C8D}"/>
                </a:ext>
              </a:extLst>
            </p:cNvPr>
            <p:cNvSpPr>
              <a:spLocks noChangeShapeType="1"/>
            </p:cNvSpPr>
            <p:nvPr/>
          </p:nvSpPr>
          <p:spPr bwMode="auto">
            <a:xfrm>
              <a:off x="63468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6" name="Text Box 13">
              <a:extLst>
                <a:ext uri="{FF2B5EF4-FFF2-40B4-BE49-F238E27FC236}">
                  <a16:creationId xmlns:a16="http://schemas.microsoft.com/office/drawing/2014/main" xmlns="" id="{18F0945A-C36E-41FB-AD20-C946A82B41BB}"/>
                </a:ext>
              </a:extLst>
            </p:cNvPr>
            <p:cNvSpPr txBox="1">
              <a:spLocks noChangeArrowheads="1"/>
            </p:cNvSpPr>
            <p:nvPr/>
          </p:nvSpPr>
          <p:spPr bwMode="auto">
            <a:xfrm>
              <a:off x="8413976" y="309272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1800" i="1"/>
                <a:t>t</a:t>
              </a:r>
            </a:p>
          </p:txBody>
        </p:sp>
        <p:sp>
          <p:nvSpPr>
            <p:cNvPr id="17" name="Text Box 14">
              <a:extLst>
                <a:ext uri="{FF2B5EF4-FFF2-40B4-BE49-F238E27FC236}">
                  <a16:creationId xmlns:a16="http://schemas.microsoft.com/office/drawing/2014/main" xmlns="" id="{5A9EBE06-3307-4305-9679-A2D3016878EC}"/>
                </a:ext>
              </a:extLst>
            </p:cNvPr>
            <p:cNvSpPr txBox="1">
              <a:spLocks noChangeArrowheads="1"/>
            </p:cNvSpPr>
            <p:nvPr/>
          </p:nvSpPr>
          <p:spPr bwMode="auto">
            <a:xfrm>
              <a:off x="752475" y="3320534"/>
              <a:ext cx="3332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latin typeface="Tahoma" panose="020B0604030504040204" pitchFamily="34" charset="0"/>
                  <a:ea typeface="Tahoma" panose="020B0604030504040204" pitchFamily="34" charset="0"/>
                  <a:cs typeface="Tahoma" panose="020B0604030504040204" pitchFamily="34" charset="0"/>
                </a:rPr>
                <a:t>0         1          2          3     …</a:t>
              </a:r>
            </a:p>
          </p:txBody>
        </p:sp>
      </p:grpSp>
      <mc:AlternateContent xmlns:mc="http://schemas.openxmlformats.org/markup-compatibility/2006" xmlns:a14="http://schemas.microsoft.com/office/drawing/2010/main">
        <mc:Choice Requires="a14">
          <p:sp>
            <p:nvSpPr>
              <p:cNvPr id="18" name="Text Box 15">
                <a:extLst>
                  <a:ext uri="{FF2B5EF4-FFF2-40B4-BE49-F238E27FC236}">
                    <a16:creationId xmlns:a16="http://schemas.microsoft.com/office/drawing/2014/main" xmlns="" id="{BDD21D91-418C-42C7-95EB-D24B18D6BF38}"/>
                  </a:ext>
                </a:extLst>
              </p:cNvPr>
              <p:cNvSpPr txBox="1">
                <a:spLocks noChangeArrowheads="1"/>
              </p:cNvSpPr>
              <p:nvPr/>
            </p:nvSpPr>
            <p:spPr bwMode="auto">
              <a:xfrm>
                <a:off x="470069" y="1218875"/>
                <a:ext cx="393312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latin typeface="Tahoma" panose="020B0604030504040204" pitchFamily="34" charset="0"/>
                    <a:ea typeface="Tahoma" panose="020B0604030504040204" pitchFamily="34" charset="0"/>
                    <a:cs typeface="Tahoma" panose="020B0604030504040204" pitchFamily="34" charset="0"/>
                  </a:rPr>
                  <a:t>Time slotted system (</a:t>
                </a:r>
                <a14:m>
                  <m:oMath xmlns:m="http://schemas.openxmlformats.org/officeDocument/2006/math">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smtClean="0">
                        <a:latin typeface="Cambria Math" panose="02040503050406030204" pitchFamily="18" charset="0"/>
                        <a:ea typeface="Cambria Math" panose="02040503050406030204" pitchFamily="18" charset="0"/>
                        <a:cs typeface="Tahoma" panose="020B0604030504040204" pitchFamily="34" charset="0"/>
                      </a:rPr>
                      <m:t>∈</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{0, 1 , 2, …}</m:t>
                    </m:r>
                  </m:oMath>
                </a14:m>
                <a:r>
                  <a:rPr lang="en-US" altLang="en-US" sz="18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 name="Text Box 15">
                <a:extLst>
                  <a:ext uri="{FF2B5EF4-FFF2-40B4-BE49-F238E27FC236}">
                    <a16:creationId xmlns:a16="http://schemas.microsoft.com/office/drawing/2014/main" id="{BDD21D91-418C-42C7-95EB-D24B18D6BF38}"/>
                  </a:ext>
                </a:extLst>
              </p:cNvPr>
              <p:cNvSpPr txBox="1">
                <a:spLocks noRot="1" noChangeAspect="1" noMove="1" noResize="1" noEditPoints="1" noAdjustHandles="1" noChangeArrowheads="1" noChangeShapeType="1" noTextEdit="1"/>
              </p:cNvSpPr>
              <p:nvPr/>
            </p:nvSpPr>
            <p:spPr bwMode="auto">
              <a:xfrm>
                <a:off x="470069" y="1218875"/>
                <a:ext cx="3933128" cy="369332"/>
              </a:xfrm>
              <a:prstGeom prst="rect">
                <a:avLst/>
              </a:prstGeom>
              <a:blipFill>
                <a:blip r:embed="rId3"/>
                <a:stretch>
                  <a:fillRect l="-1240" t="-9836" r="-775"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0" name="Group 27">
            <a:extLst>
              <a:ext uri="{FF2B5EF4-FFF2-40B4-BE49-F238E27FC236}">
                <a16:creationId xmlns:a16="http://schemas.microsoft.com/office/drawing/2014/main" xmlns="" id="{DDD84FF1-628B-471F-A747-29E362492A31}"/>
              </a:ext>
            </a:extLst>
          </p:cNvPr>
          <p:cNvGrpSpPr>
            <a:grpSpLocks/>
          </p:cNvGrpSpPr>
          <p:nvPr/>
        </p:nvGrpSpPr>
        <p:grpSpPr bwMode="auto">
          <a:xfrm>
            <a:off x="7157728" y="2383877"/>
            <a:ext cx="1681471" cy="1579564"/>
            <a:chOff x="624" y="1200"/>
            <a:chExt cx="1632" cy="1584"/>
          </a:xfrm>
        </p:grpSpPr>
        <p:sp>
          <p:nvSpPr>
            <p:cNvPr id="31" name="Rectangle 28">
              <a:extLst>
                <a:ext uri="{FF2B5EF4-FFF2-40B4-BE49-F238E27FC236}">
                  <a16:creationId xmlns:a16="http://schemas.microsoft.com/office/drawing/2014/main" xmlns="" id="{B0A29970-F3FA-428F-BA0E-8F0D171838AA}"/>
                </a:ext>
              </a:extLst>
            </p:cNvPr>
            <p:cNvSpPr>
              <a:spLocks noChangeArrowheads="1"/>
            </p:cNvSpPr>
            <p:nvPr/>
          </p:nvSpPr>
          <p:spPr bwMode="auto">
            <a:xfrm>
              <a:off x="624" y="1584"/>
              <a:ext cx="1632" cy="105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32" name="Rectangle 29">
              <a:extLst>
                <a:ext uri="{FF2B5EF4-FFF2-40B4-BE49-F238E27FC236}">
                  <a16:creationId xmlns:a16="http://schemas.microsoft.com/office/drawing/2014/main" xmlns="" id="{49BC7EFC-D9C8-413C-85C6-2C1AD502FF51}"/>
                </a:ext>
              </a:extLst>
            </p:cNvPr>
            <p:cNvSpPr>
              <a:spLocks noChangeArrowheads="1"/>
            </p:cNvSpPr>
            <p:nvPr/>
          </p:nvSpPr>
          <p:spPr bwMode="auto">
            <a:xfrm>
              <a:off x="1824" y="1968"/>
              <a:ext cx="336" cy="480"/>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33" name="Rectangle 30">
              <a:extLst>
                <a:ext uri="{FF2B5EF4-FFF2-40B4-BE49-F238E27FC236}">
                  <a16:creationId xmlns:a16="http://schemas.microsoft.com/office/drawing/2014/main" xmlns="" id="{DD8849DD-E0D2-4786-A6C9-980ABCEDF46E}"/>
                </a:ext>
              </a:extLst>
            </p:cNvPr>
            <p:cNvSpPr>
              <a:spLocks noChangeArrowheads="1"/>
            </p:cNvSpPr>
            <p:nvPr/>
          </p:nvSpPr>
          <p:spPr bwMode="auto">
            <a:xfrm>
              <a:off x="1104" y="2256"/>
              <a:ext cx="336"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34" name="Rectangle 31">
              <a:extLst>
                <a:ext uri="{FF2B5EF4-FFF2-40B4-BE49-F238E27FC236}">
                  <a16:creationId xmlns:a16="http://schemas.microsoft.com/office/drawing/2014/main" xmlns="" id="{95A348FF-72F3-4966-B489-39B34373CFE6}"/>
                </a:ext>
              </a:extLst>
            </p:cNvPr>
            <p:cNvSpPr>
              <a:spLocks noChangeArrowheads="1"/>
            </p:cNvSpPr>
            <p:nvPr/>
          </p:nvSpPr>
          <p:spPr bwMode="auto">
            <a:xfrm>
              <a:off x="720" y="2064"/>
              <a:ext cx="336" cy="384"/>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grpSp>
          <p:nvGrpSpPr>
            <p:cNvPr id="35" name="Group 32">
              <a:extLst>
                <a:ext uri="{FF2B5EF4-FFF2-40B4-BE49-F238E27FC236}">
                  <a16:creationId xmlns:a16="http://schemas.microsoft.com/office/drawing/2014/main" xmlns="" id="{EB54D5EA-24CD-4673-8FD8-46160713A7AE}"/>
                </a:ext>
              </a:extLst>
            </p:cNvPr>
            <p:cNvGrpSpPr>
              <a:grpSpLocks/>
            </p:cNvGrpSpPr>
            <p:nvPr/>
          </p:nvGrpSpPr>
          <p:grpSpPr bwMode="auto">
            <a:xfrm>
              <a:off x="720" y="1776"/>
              <a:ext cx="336" cy="672"/>
              <a:chOff x="2592" y="1536"/>
              <a:chExt cx="336" cy="672"/>
            </a:xfrm>
          </p:grpSpPr>
          <p:sp>
            <p:nvSpPr>
              <p:cNvPr id="54" name="Line 33">
                <a:extLst>
                  <a:ext uri="{FF2B5EF4-FFF2-40B4-BE49-F238E27FC236}">
                    <a16:creationId xmlns:a16="http://schemas.microsoft.com/office/drawing/2014/main" xmlns="" id="{4B0853B3-2CD5-4BC9-8686-0F2F7003C11C}"/>
                  </a:ext>
                </a:extLst>
              </p:cNvPr>
              <p:cNvSpPr>
                <a:spLocks noChangeShapeType="1"/>
              </p:cNvSpPr>
              <p:nvPr/>
            </p:nvSpPr>
            <p:spPr bwMode="auto">
              <a:xfrm>
                <a:off x="2592"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5" name="Line 34">
                <a:extLst>
                  <a:ext uri="{FF2B5EF4-FFF2-40B4-BE49-F238E27FC236}">
                    <a16:creationId xmlns:a16="http://schemas.microsoft.com/office/drawing/2014/main" xmlns="" id="{D3CE9687-5267-4EE8-A131-1E5E6DB132BF}"/>
                  </a:ext>
                </a:extLst>
              </p:cNvPr>
              <p:cNvSpPr>
                <a:spLocks noChangeShapeType="1"/>
              </p:cNvSpPr>
              <p:nvPr/>
            </p:nvSpPr>
            <p:spPr bwMode="auto">
              <a:xfrm>
                <a:off x="2592" y="2208"/>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6" name="Line 35">
                <a:extLst>
                  <a:ext uri="{FF2B5EF4-FFF2-40B4-BE49-F238E27FC236}">
                    <a16:creationId xmlns:a16="http://schemas.microsoft.com/office/drawing/2014/main" xmlns="" id="{B91B7535-13DB-4D9C-87D4-9B9AFB85C521}"/>
                  </a:ext>
                </a:extLst>
              </p:cNvPr>
              <p:cNvSpPr>
                <a:spLocks noChangeShapeType="1"/>
              </p:cNvSpPr>
              <p:nvPr/>
            </p:nvSpPr>
            <p:spPr bwMode="auto">
              <a:xfrm flipV="1">
                <a:off x="2928"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grpSp>
          <p:nvGrpSpPr>
            <p:cNvPr id="36" name="Group 36">
              <a:extLst>
                <a:ext uri="{FF2B5EF4-FFF2-40B4-BE49-F238E27FC236}">
                  <a16:creationId xmlns:a16="http://schemas.microsoft.com/office/drawing/2014/main" xmlns="" id="{DB134498-70BB-45D6-8941-C58D23B72905}"/>
                </a:ext>
              </a:extLst>
            </p:cNvPr>
            <p:cNvGrpSpPr>
              <a:grpSpLocks/>
            </p:cNvGrpSpPr>
            <p:nvPr/>
          </p:nvGrpSpPr>
          <p:grpSpPr bwMode="auto">
            <a:xfrm>
              <a:off x="1104" y="1776"/>
              <a:ext cx="336" cy="672"/>
              <a:chOff x="2592" y="1536"/>
              <a:chExt cx="336" cy="672"/>
            </a:xfrm>
          </p:grpSpPr>
          <p:sp>
            <p:nvSpPr>
              <p:cNvPr id="51" name="Line 37">
                <a:extLst>
                  <a:ext uri="{FF2B5EF4-FFF2-40B4-BE49-F238E27FC236}">
                    <a16:creationId xmlns:a16="http://schemas.microsoft.com/office/drawing/2014/main" xmlns="" id="{401A10E9-2C22-4CCB-8D03-5A873747AA29}"/>
                  </a:ext>
                </a:extLst>
              </p:cNvPr>
              <p:cNvSpPr>
                <a:spLocks noChangeShapeType="1"/>
              </p:cNvSpPr>
              <p:nvPr/>
            </p:nvSpPr>
            <p:spPr bwMode="auto">
              <a:xfrm>
                <a:off x="2592"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2" name="Line 38">
                <a:extLst>
                  <a:ext uri="{FF2B5EF4-FFF2-40B4-BE49-F238E27FC236}">
                    <a16:creationId xmlns:a16="http://schemas.microsoft.com/office/drawing/2014/main" xmlns="" id="{FAFF40B5-30DE-4229-933C-06073BAFD381}"/>
                  </a:ext>
                </a:extLst>
              </p:cNvPr>
              <p:cNvSpPr>
                <a:spLocks noChangeShapeType="1"/>
              </p:cNvSpPr>
              <p:nvPr/>
            </p:nvSpPr>
            <p:spPr bwMode="auto">
              <a:xfrm>
                <a:off x="2592" y="2208"/>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3" name="Line 39">
                <a:extLst>
                  <a:ext uri="{FF2B5EF4-FFF2-40B4-BE49-F238E27FC236}">
                    <a16:creationId xmlns:a16="http://schemas.microsoft.com/office/drawing/2014/main" xmlns="" id="{76AD8C89-DBC5-45B6-955C-BAB3E3581B5D}"/>
                  </a:ext>
                </a:extLst>
              </p:cNvPr>
              <p:cNvSpPr>
                <a:spLocks noChangeShapeType="1"/>
              </p:cNvSpPr>
              <p:nvPr/>
            </p:nvSpPr>
            <p:spPr bwMode="auto">
              <a:xfrm flipV="1">
                <a:off x="2928"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grpSp>
          <p:nvGrpSpPr>
            <p:cNvPr id="37" name="Group 40">
              <a:extLst>
                <a:ext uri="{FF2B5EF4-FFF2-40B4-BE49-F238E27FC236}">
                  <a16:creationId xmlns:a16="http://schemas.microsoft.com/office/drawing/2014/main" xmlns="" id="{82459B66-2E94-456A-ACE5-D88F187980BA}"/>
                </a:ext>
              </a:extLst>
            </p:cNvPr>
            <p:cNvGrpSpPr>
              <a:grpSpLocks/>
            </p:cNvGrpSpPr>
            <p:nvPr/>
          </p:nvGrpSpPr>
          <p:grpSpPr bwMode="auto">
            <a:xfrm>
              <a:off x="1824" y="1776"/>
              <a:ext cx="336" cy="672"/>
              <a:chOff x="2592" y="1536"/>
              <a:chExt cx="336" cy="672"/>
            </a:xfrm>
          </p:grpSpPr>
          <p:sp>
            <p:nvSpPr>
              <p:cNvPr id="48" name="Line 41">
                <a:extLst>
                  <a:ext uri="{FF2B5EF4-FFF2-40B4-BE49-F238E27FC236}">
                    <a16:creationId xmlns:a16="http://schemas.microsoft.com/office/drawing/2014/main" xmlns="" id="{CC6ECB67-276A-4A0B-B449-3576B6C7125C}"/>
                  </a:ext>
                </a:extLst>
              </p:cNvPr>
              <p:cNvSpPr>
                <a:spLocks noChangeShapeType="1"/>
              </p:cNvSpPr>
              <p:nvPr/>
            </p:nvSpPr>
            <p:spPr bwMode="auto">
              <a:xfrm>
                <a:off x="2592"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9" name="Line 42">
                <a:extLst>
                  <a:ext uri="{FF2B5EF4-FFF2-40B4-BE49-F238E27FC236}">
                    <a16:creationId xmlns:a16="http://schemas.microsoft.com/office/drawing/2014/main" xmlns="" id="{26A3C0F1-D976-4BF9-8F0E-85B1DFF64B7B}"/>
                  </a:ext>
                </a:extLst>
              </p:cNvPr>
              <p:cNvSpPr>
                <a:spLocks noChangeShapeType="1"/>
              </p:cNvSpPr>
              <p:nvPr/>
            </p:nvSpPr>
            <p:spPr bwMode="auto">
              <a:xfrm>
                <a:off x="2592" y="2208"/>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0" name="Line 43">
                <a:extLst>
                  <a:ext uri="{FF2B5EF4-FFF2-40B4-BE49-F238E27FC236}">
                    <a16:creationId xmlns:a16="http://schemas.microsoft.com/office/drawing/2014/main" xmlns="" id="{73997E3C-DB19-4A08-AB3C-B1C487BD4954}"/>
                  </a:ext>
                </a:extLst>
              </p:cNvPr>
              <p:cNvSpPr>
                <a:spLocks noChangeShapeType="1"/>
              </p:cNvSpPr>
              <p:nvPr/>
            </p:nvSpPr>
            <p:spPr bwMode="auto">
              <a:xfrm flipV="1">
                <a:off x="2928"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38" name="Line 44">
              <a:extLst>
                <a:ext uri="{FF2B5EF4-FFF2-40B4-BE49-F238E27FC236}">
                  <a16:creationId xmlns:a16="http://schemas.microsoft.com/office/drawing/2014/main" xmlns="" id="{4289A587-17AF-4D8A-9354-A5F89956B98A}"/>
                </a:ext>
              </a:extLst>
            </p:cNvPr>
            <p:cNvSpPr>
              <a:spLocks noChangeShapeType="1"/>
            </p:cNvSpPr>
            <p:nvPr/>
          </p:nvSpPr>
          <p:spPr bwMode="auto">
            <a:xfrm>
              <a:off x="1488" y="2064"/>
              <a:ext cx="288"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39" name="Line 45">
              <a:extLst>
                <a:ext uri="{FF2B5EF4-FFF2-40B4-BE49-F238E27FC236}">
                  <a16:creationId xmlns:a16="http://schemas.microsoft.com/office/drawing/2014/main" xmlns="" id="{159746A0-C48A-4E7E-A90F-EB26069EEBA7}"/>
                </a:ext>
              </a:extLst>
            </p:cNvPr>
            <p:cNvSpPr>
              <a:spLocks noChangeShapeType="1"/>
            </p:cNvSpPr>
            <p:nvPr/>
          </p:nvSpPr>
          <p:spPr bwMode="auto">
            <a:xfrm flipH="1">
              <a:off x="816" y="2448"/>
              <a:ext cx="96"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0" name="Line 46">
              <a:extLst>
                <a:ext uri="{FF2B5EF4-FFF2-40B4-BE49-F238E27FC236}">
                  <a16:creationId xmlns:a16="http://schemas.microsoft.com/office/drawing/2014/main" xmlns="" id="{87D374C1-3C29-4783-838F-D7BF37F23D30}"/>
                </a:ext>
              </a:extLst>
            </p:cNvPr>
            <p:cNvSpPr>
              <a:spLocks noChangeShapeType="1"/>
            </p:cNvSpPr>
            <p:nvPr/>
          </p:nvSpPr>
          <p:spPr bwMode="auto">
            <a:xfrm>
              <a:off x="912" y="1488"/>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1" name="Line 47">
              <a:extLst>
                <a:ext uri="{FF2B5EF4-FFF2-40B4-BE49-F238E27FC236}">
                  <a16:creationId xmlns:a16="http://schemas.microsoft.com/office/drawing/2014/main" xmlns="" id="{744F7E75-4BD6-4232-9A07-3BE024DE371B}"/>
                </a:ext>
              </a:extLst>
            </p:cNvPr>
            <p:cNvSpPr>
              <a:spLocks noChangeShapeType="1"/>
            </p:cNvSpPr>
            <p:nvPr/>
          </p:nvSpPr>
          <p:spPr bwMode="auto">
            <a:xfrm>
              <a:off x="1248" y="1488"/>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2" name="Line 48">
              <a:extLst>
                <a:ext uri="{FF2B5EF4-FFF2-40B4-BE49-F238E27FC236}">
                  <a16:creationId xmlns:a16="http://schemas.microsoft.com/office/drawing/2014/main" xmlns="" id="{7EC5E26F-2819-4881-A170-9226543A13D3}"/>
                </a:ext>
              </a:extLst>
            </p:cNvPr>
            <p:cNvSpPr>
              <a:spLocks noChangeShapeType="1"/>
            </p:cNvSpPr>
            <p:nvPr/>
          </p:nvSpPr>
          <p:spPr bwMode="auto">
            <a:xfrm>
              <a:off x="1968" y="1488"/>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3" name="Line 49">
              <a:extLst>
                <a:ext uri="{FF2B5EF4-FFF2-40B4-BE49-F238E27FC236}">
                  <a16:creationId xmlns:a16="http://schemas.microsoft.com/office/drawing/2014/main" xmlns="" id="{7AD528C4-EC7D-4DAC-B218-618DAD214322}"/>
                </a:ext>
              </a:extLst>
            </p:cNvPr>
            <p:cNvSpPr>
              <a:spLocks noChangeShapeType="1"/>
            </p:cNvSpPr>
            <p:nvPr/>
          </p:nvSpPr>
          <p:spPr bwMode="auto">
            <a:xfrm flipH="1">
              <a:off x="1248" y="2448"/>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4" name="Line 50">
              <a:extLst>
                <a:ext uri="{FF2B5EF4-FFF2-40B4-BE49-F238E27FC236}">
                  <a16:creationId xmlns:a16="http://schemas.microsoft.com/office/drawing/2014/main" xmlns="" id="{2448472F-17F0-4E4F-B6C2-C2626821A8A1}"/>
                </a:ext>
              </a:extLst>
            </p:cNvPr>
            <p:cNvSpPr>
              <a:spLocks noChangeShapeType="1"/>
            </p:cNvSpPr>
            <p:nvPr/>
          </p:nvSpPr>
          <p:spPr bwMode="auto">
            <a:xfrm>
              <a:off x="1968" y="2448"/>
              <a:ext cx="48"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5" name="Text Box 51">
              <a:extLst>
                <a:ext uri="{FF2B5EF4-FFF2-40B4-BE49-F238E27FC236}">
                  <a16:creationId xmlns:a16="http://schemas.microsoft.com/office/drawing/2014/main" xmlns="" id="{99012017-B574-47B8-85F9-9294AB5771A2}"/>
                </a:ext>
              </a:extLst>
            </p:cNvPr>
            <p:cNvSpPr txBox="1">
              <a:spLocks noChangeArrowheads="1"/>
            </p:cNvSpPr>
            <p:nvPr/>
          </p:nvSpPr>
          <p:spPr bwMode="auto">
            <a:xfrm>
              <a:off x="768" y="1200"/>
              <a:ext cx="3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latin typeface="Symbol" panose="05050102010706020507" pitchFamily="18" charset="2"/>
                </a:rPr>
                <a:t>l</a:t>
              </a:r>
              <a:r>
                <a:rPr lang="en-US" altLang="en-US" sz="1800" baseline="-25000" dirty="0"/>
                <a:t>1</a:t>
              </a:r>
              <a:endParaRPr lang="en-US" altLang="en-US" sz="1800" dirty="0"/>
            </a:p>
          </p:txBody>
        </p:sp>
        <p:sp>
          <p:nvSpPr>
            <p:cNvPr id="46" name="Text Box 52">
              <a:extLst>
                <a:ext uri="{FF2B5EF4-FFF2-40B4-BE49-F238E27FC236}">
                  <a16:creationId xmlns:a16="http://schemas.microsoft.com/office/drawing/2014/main" xmlns="" id="{982E8D7B-F192-45FA-BBC0-1BDBB7577618}"/>
                </a:ext>
              </a:extLst>
            </p:cNvPr>
            <p:cNvSpPr txBox="1">
              <a:spLocks noChangeArrowheads="1"/>
            </p:cNvSpPr>
            <p:nvPr/>
          </p:nvSpPr>
          <p:spPr bwMode="auto">
            <a:xfrm>
              <a:off x="1147" y="1200"/>
              <a:ext cx="3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latin typeface="Symbol" panose="05050102010706020507" pitchFamily="18" charset="2"/>
                </a:rPr>
                <a:t>l</a:t>
              </a:r>
              <a:r>
                <a:rPr lang="en-US" altLang="en-US" sz="1800" baseline="-25000"/>
                <a:t>2</a:t>
              </a:r>
              <a:endParaRPr lang="en-US" altLang="en-US" sz="1800"/>
            </a:p>
          </p:txBody>
        </p:sp>
        <p:sp>
          <p:nvSpPr>
            <p:cNvPr id="47" name="Text Box 53">
              <a:extLst>
                <a:ext uri="{FF2B5EF4-FFF2-40B4-BE49-F238E27FC236}">
                  <a16:creationId xmlns:a16="http://schemas.microsoft.com/office/drawing/2014/main" xmlns="" id="{F28919CD-2B9F-48AB-9492-9F7671AC983B}"/>
                </a:ext>
              </a:extLst>
            </p:cNvPr>
            <p:cNvSpPr txBox="1">
              <a:spLocks noChangeArrowheads="1"/>
            </p:cNvSpPr>
            <p:nvPr/>
          </p:nvSpPr>
          <p:spPr bwMode="auto">
            <a:xfrm>
              <a:off x="1819" y="1200"/>
              <a:ext cx="40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latin typeface="Symbol" panose="05050102010706020507" pitchFamily="18" charset="2"/>
                </a:rPr>
                <a:t>l</a:t>
              </a:r>
              <a:r>
                <a:rPr lang="en-US" altLang="en-US" sz="1800" i="1" baseline="-25000"/>
                <a:t>N</a:t>
              </a:r>
              <a:endParaRPr lang="en-US" altLang="en-US" sz="1800"/>
            </a:p>
          </p:txBody>
        </p:sp>
      </p:grpSp>
      <p:grpSp>
        <p:nvGrpSpPr>
          <p:cNvPr id="103" name="Group 102">
            <a:extLst>
              <a:ext uri="{FF2B5EF4-FFF2-40B4-BE49-F238E27FC236}">
                <a16:creationId xmlns:a16="http://schemas.microsoft.com/office/drawing/2014/main" xmlns="" id="{97452784-5650-4B72-8951-9DB6A50EC4AD}"/>
              </a:ext>
            </a:extLst>
          </p:cNvPr>
          <p:cNvGrpSpPr/>
          <p:nvPr/>
        </p:nvGrpSpPr>
        <p:grpSpPr>
          <a:xfrm>
            <a:off x="6228890" y="4540038"/>
            <a:ext cx="2610309" cy="1632162"/>
            <a:chOff x="4998340" y="152400"/>
            <a:chExt cx="3622678" cy="2265172"/>
          </a:xfrm>
        </p:grpSpPr>
        <p:sp>
          <p:nvSpPr>
            <p:cNvPr id="22" name="Line 19">
              <a:extLst>
                <a:ext uri="{FF2B5EF4-FFF2-40B4-BE49-F238E27FC236}">
                  <a16:creationId xmlns:a16="http://schemas.microsoft.com/office/drawing/2014/main" xmlns="" id="{60725AA0-20BB-4AE6-93AA-9605F6E73789}"/>
                </a:ext>
              </a:extLst>
            </p:cNvPr>
            <p:cNvSpPr>
              <a:spLocks noChangeShapeType="1"/>
            </p:cNvSpPr>
            <p:nvPr/>
          </p:nvSpPr>
          <p:spPr bwMode="auto">
            <a:xfrm flipV="1">
              <a:off x="5486400" y="228600"/>
              <a:ext cx="0" cy="1752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3" name="Line 20">
              <a:extLst>
                <a:ext uri="{FF2B5EF4-FFF2-40B4-BE49-F238E27FC236}">
                  <a16:creationId xmlns:a16="http://schemas.microsoft.com/office/drawing/2014/main" xmlns="" id="{C677BCF9-316F-4376-BC9D-9BC9723501C2}"/>
                </a:ext>
              </a:extLst>
            </p:cNvPr>
            <p:cNvSpPr>
              <a:spLocks noChangeShapeType="1"/>
            </p:cNvSpPr>
            <p:nvPr/>
          </p:nvSpPr>
          <p:spPr bwMode="auto">
            <a:xfrm>
              <a:off x="5486400" y="1981200"/>
              <a:ext cx="3124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4" name="Text Box 21">
              <a:extLst>
                <a:ext uri="{FF2B5EF4-FFF2-40B4-BE49-F238E27FC236}">
                  <a16:creationId xmlns:a16="http://schemas.microsoft.com/office/drawing/2014/main" xmlns="" id="{76D8A950-55E7-46EC-A67E-3CED4E5320BF}"/>
                </a:ext>
              </a:extLst>
            </p:cNvPr>
            <p:cNvSpPr txBox="1">
              <a:spLocks noChangeArrowheads="1"/>
            </p:cNvSpPr>
            <p:nvPr/>
          </p:nvSpPr>
          <p:spPr bwMode="auto">
            <a:xfrm rot="16200000">
              <a:off x="4723811" y="683513"/>
              <a:ext cx="1061629"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t>rate </a:t>
              </a:r>
              <a:r>
                <a:rPr lang="en-US" altLang="en-US" sz="1800" dirty="0">
                  <a:latin typeface="Symbol" panose="05050102010706020507" pitchFamily="18" charset="2"/>
                </a:rPr>
                <a:t>m</a:t>
              </a:r>
              <a:r>
                <a:rPr lang="en-US" altLang="en-US" sz="1800" i="1" baseline="-25000" dirty="0">
                  <a:latin typeface="Times New Roman" panose="02020603050405020304" pitchFamily="18" charset="0"/>
                </a:rPr>
                <a:t>i</a:t>
              </a:r>
              <a:endParaRPr lang="en-US" altLang="en-US" sz="1800" dirty="0"/>
            </a:p>
          </p:txBody>
        </p:sp>
        <p:sp>
          <p:nvSpPr>
            <p:cNvPr id="25" name="Text Box 22">
              <a:extLst>
                <a:ext uri="{FF2B5EF4-FFF2-40B4-BE49-F238E27FC236}">
                  <a16:creationId xmlns:a16="http://schemas.microsoft.com/office/drawing/2014/main" xmlns="" id="{AAA09EDE-4ABC-4299-865B-6D7F3BE8E753}"/>
                </a:ext>
              </a:extLst>
            </p:cNvPr>
            <p:cNvSpPr txBox="1">
              <a:spLocks noChangeArrowheads="1"/>
            </p:cNvSpPr>
            <p:nvPr/>
          </p:nvSpPr>
          <p:spPr bwMode="auto">
            <a:xfrm>
              <a:off x="7250114" y="1905000"/>
              <a:ext cx="1333042"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power </a:t>
              </a:r>
              <a:r>
                <a:rPr lang="en-US" altLang="en-US" sz="1800" i="1"/>
                <a:t>P</a:t>
              </a:r>
              <a:endParaRPr lang="en-US" altLang="en-US" sz="1800"/>
            </a:p>
          </p:txBody>
        </p:sp>
        <p:sp>
          <p:nvSpPr>
            <p:cNvPr id="27" name="Text Box 24">
              <a:extLst>
                <a:ext uri="{FF2B5EF4-FFF2-40B4-BE49-F238E27FC236}">
                  <a16:creationId xmlns:a16="http://schemas.microsoft.com/office/drawing/2014/main" xmlns="" id="{990811B7-C8F5-4E3B-BA89-ACAE5FDD302F}"/>
                </a:ext>
              </a:extLst>
            </p:cNvPr>
            <p:cNvSpPr txBox="1">
              <a:spLocks noChangeArrowheads="1"/>
            </p:cNvSpPr>
            <p:nvPr/>
          </p:nvSpPr>
          <p:spPr bwMode="auto">
            <a:xfrm>
              <a:off x="6858000" y="152400"/>
              <a:ext cx="968191"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Good</a:t>
              </a:r>
            </a:p>
          </p:txBody>
        </p:sp>
        <p:sp>
          <p:nvSpPr>
            <p:cNvPr id="28" name="Text Box 25">
              <a:extLst>
                <a:ext uri="{FF2B5EF4-FFF2-40B4-BE49-F238E27FC236}">
                  <a16:creationId xmlns:a16="http://schemas.microsoft.com/office/drawing/2014/main" xmlns="" id="{13F04ACB-3BB4-4450-BDB1-EF47036C120B}"/>
                </a:ext>
              </a:extLst>
            </p:cNvPr>
            <p:cNvSpPr txBox="1">
              <a:spLocks noChangeArrowheads="1"/>
            </p:cNvSpPr>
            <p:nvPr/>
          </p:nvSpPr>
          <p:spPr bwMode="auto">
            <a:xfrm>
              <a:off x="7772400" y="838200"/>
              <a:ext cx="843608"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Med</a:t>
              </a:r>
            </a:p>
          </p:txBody>
        </p:sp>
        <p:sp>
          <p:nvSpPr>
            <p:cNvPr id="29" name="Text Box 26">
              <a:extLst>
                <a:ext uri="{FF2B5EF4-FFF2-40B4-BE49-F238E27FC236}">
                  <a16:creationId xmlns:a16="http://schemas.microsoft.com/office/drawing/2014/main" xmlns="" id="{A485482D-67AC-4589-B292-B716DA470557}"/>
                </a:ext>
              </a:extLst>
            </p:cNvPr>
            <p:cNvSpPr txBox="1">
              <a:spLocks noChangeArrowheads="1"/>
            </p:cNvSpPr>
            <p:nvPr/>
          </p:nvSpPr>
          <p:spPr bwMode="auto">
            <a:xfrm>
              <a:off x="7848600" y="1371599"/>
              <a:ext cx="772418"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Bad</a:t>
              </a:r>
            </a:p>
          </p:txBody>
        </p:sp>
        <p:grpSp>
          <p:nvGrpSpPr>
            <p:cNvPr id="87" name="Group 84">
              <a:extLst>
                <a:ext uri="{FF2B5EF4-FFF2-40B4-BE49-F238E27FC236}">
                  <a16:creationId xmlns:a16="http://schemas.microsoft.com/office/drawing/2014/main" xmlns="" id="{225F5CBD-DACD-43B0-8342-2199BAA38B6F}"/>
                </a:ext>
              </a:extLst>
            </p:cNvPr>
            <p:cNvGrpSpPr>
              <a:grpSpLocks/>
            </p:cNvGrpSpPr>
            <p:nvPr/>
          </p:nvGrpSpPr>
          <p:grpSpPr bwMode="auto">
            <a:xfrm>
              <a:off x="5486400" y="1371600"/>
              <a:ext cx="2971800" cy="609600"/>
              <a:chOff x="3456" y="864"/>
              <a:chExt cx="1872" cy="384"/>
            </a:xfrm>
          </p:grpSpPr>
          <p:sp>
            <p:nvSpPr>
              <p:cNvPr id="88" name="Line 85">
                <a:extLst>
                  <a:ext uri="{FF2B5EF4-FFF2-40B4-BE49-F238E27FC236}">
                    <a16:creationId xmlns:a16="http://schemas.microsoft.com/office/drawing/2014/main" xmlns="" id="{FAD4DCE0-9727-47AB-9B1A-3FD7AEC3EBE6}"/>
                  </a:ext>
                </a:extLst>
              </p:cNvPr>
              <p:cNvSpPr>
                <a:spLocks noChangeShapeType="1"/>
              </p:cNvSpPr>
              <p:nvPr/>
            </p:nvSpPr>
            <p:spPr bwMode="auto">
              <a:xfrm>
                <a:off x="3456" y="1248"/>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9" name="Line 86">
                <a:extLst>
                  <a:ext uri="{FF2B5EF4-FFF2-40B4-BE49-F238E27FC236}">
                    <a16:creationId xmlns:a16="http://schemas.microsoft.com/office/drawing/2014/main" xmlns="" id="{3A56F052-2FBA-4BB9-96C0-93BA3A42767F}"/>
                  </a:ext>
                </a:extLst>
              </p:cNvPr>
              <p:cNvSpPr>
                <a:spLocks noChangeShapeType="1"/>
              </p:cNvSpPr>
              <p:nvPr/>
            </p:nvSpPr>
            <p:spPr bwMode="auto">
              <a:xfrm flipH="1" flipV="1">
                <a:off x="4464" y="864"/>
                <a:ext cx="0" cy="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0" name="Line 87">
                <a:extLst>
                  <a:ext uri="{FF2B5EF4-FFF2-40B4-BE49-F238E27FC236}">
                    <a16:creationId xmlns:a16="http://schemas.microsoft.com/office/drawing/2014/main" xmlns="" id="{DC68D224-1720-4686-94C6-1D2236677FEE}"/>
                  </a:ext>
                </a:extLst>
              </p:cNvPr>
              <p:cNvSpPr>
                <a:spLocks noChangeShapeType="1"/>
              </p:cNvSpPr>
              <p:nvPr/>
            </p:nvSpPr>
            <p:spPr bwMode="auto">
              <a:xfrm>
                <a:off x="4464" y="864"/>
                <a:ext cx="8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grpSp>
          <p:nvGrpSpPr>
            <p:cNvPr id="91" name="Group 88">
              <a:extLst>
                <a:ext uri="{FF2B5EF4-FFF2-40B4-BE49-F238E27FC236}">
                  <a16:creationId xmlns:a16="http://schemas.microsoft.com/office/drawing/2014/main" xmlns="" id="{78DD3A79-4CFF-4D53-8DE7-64625427D43E}"/>
                </a:ext>
              </a:extLst>
            </p:cNvPr>
            <p:cNvGrpSpPr>
              <a:grpSpLocks/>
            </p:cNvGrpSpPr>
            <p:nvPr/>
          </p:nvGrpSpPr>
          <p:grpSpPr bwMode="auto">
            <a:xfrm>
              <a:off x="5486400" y="666750"/>
              <a:ext cx="2209800" cy="1295400"/>
              <a:chOff x="3456" y="432"/>
              <a:chExt cx="1392" cy="816"/>
            </a:xfrm>
          </p:grpSpPr>
          <p:grpSp>
            <p:nvGrpSpPr>
              <p:cNvPr id="92" name="Group 89">
                <a:extLst>
                  <a:ext uri="{FF2B5EF4-FFF2-40B4-BE49-F238E27FC236}">
                    <a16:creationId xmlns:a16="http://schemas.microsoft.com/office/drawing/2014/main" xmlns="" id="{BF01DAFC-818B-4D8E-94FD-1832FD60A921}"/>
                  </a:ext>
                </a:extLst>
              </p:cNvPr>
              <p:cNvGrpSpPr>
                <a:grpSpLocks/>
              </p:cNvGrpSpPr>
              <p:nvPr/>
            </p:nvGrpSpPr>
            <p:grpSpPr bwMode="auto">
              <a:xfrm>
                <a:off x="3456" y="864"/>
                <a:ext cx="624" cy="384"/>
                <a:chOff x="3456" y="864"/>
                <a:chExt cx="624" cy="384"/>
              </a:xfrm>
            </p:grpSpPr>
            <p:sp>
              <p:nvSpPr>
                <p:cNvPr id="95" name="Line 90">
                  <a:extLst>
                    <a:ext uri="{FF2B5EF4-FFF2-40B4-BE49-F238E27FC236}">
                      <a16:creationId xmlns:a16="http://schemas.microsoft.com/office/drawing/2014/main" xmlns="" id="{187BF764-57EC-4000-99EA-AA20ACB65AB6}"/>
                    </a:ext>
                  </a:extLst>
                </p:cNvPr>
                <p:cNvSpPr>
                  <a:spLocks noChangeShapeType="1"/>
                </p:cNvSpPr>
                <p:nvPr/>
              </p:nvSpPr>
              <p:spPr bwMode="auto">
                <a:xfrm>
                  <a:off x="3456" y="1248"/>
                  <a:ext cx="624" cy="0"/>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6" name="Line 91">
                  <a:extLst>
                    <a:ext uri="{FF2B5EF4-FFF2-40B4-BE49-F238E27FC236}">
                      <a16:creationId xmlns:a16="http://schemas.microsoft.com/office/drawing/2014/main" xmlns="" id="{D4D32F7A-CB32-4276-8178-E47ED6C815D0}"/>
                    </a:ext>
                  </a:extLst>
                </p:cNvPr>
                <p:cNvSpPr>
                  <a:spLocks noChangeShapeType="1"/>
                </p:cNvSpPr>
                <p:nvPr/>
              </p:nvSpPr>
              <p:spPr bwMode="auto">
                <a:xfrm flipV="1">
                  <a:off x="4080" y="864"/>
                  <a:ext cx="0" cy="384"/>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93" name="Line 92">
                <a:extLst>
                  <a:ext uri="{FF2B5EF4-FFF2-40B4-BE49-F238E27FC236}">
                    <a16:creationId xmlns:a16="http://schemas.microsoft.com/office/drawing/2014/main" xmlns="" id="{A6259296-E684-4D4F-BC22-AC97D5FBD5E3}"/>
                  </a:ext>
                </a:extLst>
              </p:cNvPr>
              <p:cNvSpPr>
                <a:spLocks noChangeShapeType="1"/>
              </p:cNvSpPr>
              <p:nvPr/>
            </p:nvSpPr>
            <p:spPr bwMode="auto">
              <a:xfrm>
                <a:off x="4080" y="864"/>
                <a:ext cx="768" cy="0"/>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4" name="Line 93">
                <a:extLst>
                  <a:ext uri="{FF2B5EF4-FFF2-40B4-BE49-F238E27FC236}">
                    <a16:creationId xmlns:a16="http://schemas.microsoft.com/office/drawing/2014/main" xmlns="" id="{EBCF546A-3B78-410A-9FA4-69027380E301}"/>
                  </a:ext>
                </a:extLst>
              </p:cNvPr>
              <p:cNvSpPr>
                <a:spLocks noChangeShapeType="1"/>
              </p:cNvSpPr>
              <p:nvPr/>
            </p:nvSpPr>
            <p:spPr bwMode="auto">
              <a:xfrm flipV="1">
                <a:off x="4848" y="432"/>
                <a:ext cx="0" cy="43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97" name="Line 94">
              <a:extLst>
                <a:ext uri="{FF2B5EF4-FFF2-40B4-BE49-F238E27FC236}">
                  <a16:creationId xmlns:a16="http://schemas.microsoft.com/office/drawing/2014/main" xmlns="" id="{22AA3364-71BC-4D8F-A3F1-9037FF8DAA9C}"/>
                </a:ext>
              </a:extLst>
            </p:cNvPr>
            <p:cNvSpPr>
              <a:spLocks noChangeShapeType="1"/>
            </p:cNvSpPr>
            <p:nvPr/>
          </p:nvSpPr>
          <p:spPr bwMode="auto">
            <a:xfrm>
              <a:off x="7696200" y="666750"/>
              <a:ext cx="762000" cy="0"/>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8" name="Line 95">
              <a:extLst>
                <a:ext uri="{FF2B5EF4-FFF2-40B4-BE49-F238E27FC236}">
                  <a16:creationId xmlns:a16="http://schemas.microsoft.com/office/drawing/2014/main" xmlns="" id="{FFEE345D-F215-4E74-9D2C-B97A275250E5}"/>
                </a:ext>
              </a:extLst>
            </p:cNvPr>
            <p:cNvSpPr>
              <a:spLocks noChangeShapeType="1"/>
            </p:cNvSpPr>
            <p:nvPr/>
          </p:nvSpPr>
          <p:spPr bwMode="auto">
            <a:xfrm>
              <a:off x="5486400" y="1946275"/>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9" name="Line 96">
              <a:extLst>
                <a:ext uri="{FF2B5EF4-FFF2-40B4-BE49-F238E27FC236}">
                  <a16:creationId xmlns:a16="http://schemas.microsoft.com/office/drawing/2014/main" xmlns="" id="{4C29AF9B-13AA-403C-AF9C-B324B3E39292}"/>
                </a:ext>
              </a:extLst>
            </p:cNvPr>
            <p:cNvSpPr>
              <a:spLocks noChangeShapeType="1"/>
            </p:cNvSpPr>
            <p:nvPr/>
          </p:nvSpPr>
          <p:spPr bwMode="auto">
            <a:xfrm flipV="1">
              <a:off x="6019800" y="1295400"/>
              <a:ext cx="0" cy="636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0" name="Line 97">
              <a:extLst>
                <a:ext uri="{FF2B5EF4-FFF2-40B4-BE49-F238E27FC236}">
                  <a16:creationId xmlns:a16="http://schemas.microsoft.com/office/drawing/2014/main" xmlns="" id="{CC40B550-E514-43C5-B107-F5EAA45C87BC}"/>
                </a:ext>
              </a:extLst>
            </p:cNvPr>
            <p:cNvSpPr>
              <a:spLocks noChangeShapeType="1"/>
            </p:cNvSpPr>
            <p:nvPr/>
          </p:nvSpPr>
          <p:spPr bwMode="auto">
            <a:xfrm>
              <a:off x="6019800" y="1323975"/>
              <a:ext cx="838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1" name="Line 98">
              <a:extLst>
                <a:ext uri="{FF2B5EF4-FFF2-40B4-BE49-F238E27FC236}">
                  <a16:creationId xmlns:a16="http://schemas.microsoft.com/office/drawing/2014/main" xmlns="" id="{5A726D39-D7BC-4F7F-967E-7044F4692EFA}"/>
                </a:ext>
              </a:extLst>
            </p:cNvPr>
            <p:cNvSpPr>
              <a:spLocks noChangeShapeType="1"/>
            </p:cNvSpPr>
            <p:nvPr/>
          </p:nvSpPr>
          <p:spPr bwMode="auto">
            <a:xfrm flipV="1">
              <a:off x="6858000" y="657225"/>
              <a:ext cx="0" cy="660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2" name="Line 99">
              <a:extLst>
                <a:ext uri="{FF2B5EF4-FFF2-40B4-BE49-F238E27FC236}">
                  <a16:creationId xmlns:a16="http://schemas.microsoft.com/office/drawing/2014/main" xmlns="" id="{EF00D25A-FFCD-4479-AC65-758D173ABAE0}"/>
                </a:ext>
              </a:extLst>
            </p:cNvPr>
            <p:cNvSpPr>
              <a:spLocks noChangeShapeType="1"/>
            </p:cNvSpPr>
            <p:nvPr/>
          </p:nvSpPr>
          <p:spPr bwMode="auto">
            <a:xfrm>
              <a:off x="6858000" y="630238"/>
              <a:ext cx="1600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2" name="Slide Number Placeholder 1">
            <a:extLst>
              <a:ext uri="{FF2B5EF4-FFF2-40B4-BE49-F238E27FC236}">
                <a16:creationId xmlns:a16="http://schemas.microsoft.com/office/drawing/2014/main" xmlns="" id="{AC209DE5-5EE2-48DF-A598-D0975BACECC4}"/>
              </a:ext>
            </a:extLst>
          </p:cNvPr>
          <p:cNvSpPr>
            <a:spLocks noGrp="1"/>
          </p:cNvSpPr>
          <p:nvPr>
            <p:ph type="sldNum" idx="10"/>
          </p:nvPr>
        </p:nvSpPr>
        <p:spPr/>
        <p:txBody>
          <a:bodyPr/>
          <a:lstStyle/>
          <a:p>
            <a:fld id="{3B62EEA0-407C-F845-9485-6BA8F1FD51F2}" type="slidenum">
              <a:rPr lang="en-US" altLang="zh-CN" smtClean="0"/>
              <a:pPr/>
              <a:t>20</a:t>
            </a:fld>
            <a:r>
              <a:rPr lang="en-US" altLang="zh-CN"/>
              <a:t>/44</a:t>
            </a:r>
            <a:endParaRPr lang="en-US" altLang="zh-CN" dirty="0"/>
          </a:p>
        </p:txBody>
      </p:sp>
    </p:spTree>
    <p:extLst>
      <p:ext uri="{BB962C8B-B14F-4D97-AF65-F5344CB8AC3E}">
        <p14:creationId xmlns:p14="http://schemas.microsoft.com/office/powerpoint/2010/main" val="1237471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FFBB1BB-2C27-4E24-BF4A-485F212E9301}"/>
              </a:ext>
            </a:extLst>
          </p:cNvPr>
          <p:cNvSpPr>
            <a:spLocks noGrp="1"/>
          </p:cNvSpPr>
          <p:nvPr>
            <p:ph type="body" idx="2"/>
          </p:nvPr>
        </p:nvSpPr>
        <p:spPr/>
        <p:txBody>
          <a:bodyPr/>
          <a:lstStyle/>
          <a:p>
            <a:r>
              <a:rPr lang="en-US" sz="2400" dirty="0"/>
              <a:t>Application to Mobile Networks with </a:t>
            </a:r>
          </a:p>
          <a:p>
            <a:r>
              <a:rPr lang="en-US" sz="2400" dirty="0"/>
              <a:t>Unreliable Channels</a:t>
            </a:r>
          </a:p>
        </p:txBody>
      </p:sp>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xmlns="" id="{2C6DD9EF-31F4-472E-9180-3C1E13DCF404}"/>
                  </a:ext>
                </a:extLst>
              </p:cNvPr>
              <p:cNvSpPr txBox="1">
                <a:spLocks noChangeArrowheads="1"/>
              </p:cNvSpPr>
              <p:nvPr/>
            </p:nvSpPr>
            <p:spPr bwMode="auto">
              <a:xfrm>
                <a:off x="470070" y="2427653"/>
                <a:ext cx="5758820" cy="3387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nSpc>
                    <a:spcPct val="150000"/>
                  </a:lnSpc>
                </a:pPr>
                <a:r>
                  <a:rPr lang="en-US" altLang="en-US" sz="1800" dirty="0">
                    <a:latin typeface="Tahoma" panose="020B0604030504040204" pitchFamily="34" charset="0"/>
                    <a:ea typeface="Tahoma" panose="020B0604030504040204" pitchFamily="34" charset="0"/>
                    <a:cs typeface="Tahoma" panose="020B0604030504040204" pitchFamily="34" charset="0"/>
                  </a:rPr>
                  <a:t>Control:  Allocate power (</a:t>
                </a:r>
                <a14:m>
                  <m:oMath xmlns:m="http://schemas.openxmlformats.org/officeDocument/2006/math">
                    <m:r>
                      <a:rPr lang="en-US" altLang="en-US" sz="1800" i="1" dirty="0">
                        <a:latin typeface="Cambria Math" panose="02040503050406030204" pitchFamily="18" charset="0"/>
                        <a:ea typeface="Tahoma" panose="020B0604030504040204" pitchFamily="34" charset="0"/>
                        <a:cs typeface="Tahoma" panose="020B0604030504040204" pitchFamily="34" charset="0"/>
                      </a:rPr>
                      <m:t>𝑃</m:t>
                    </m:r>
                    <m:d>
                      <m:dPr>
                        <m:ctrlPr>
                          <a:rPr lang="en-US" altLang="en-US" sz="1800" i="1" dirty="0">
                            <a:latin typeface="Cambria Math" charset="0"/>
                            <a:ea typeface="Tahoma" panose="020B0604030504040204" pitchFamily="34" charset="0"/>
                            <a:cs typeface="Tahoma" panose="020B0604030504040204" pitchFamily="34" charset="0"/>
                          </a:rPr>
                        </m:ctrlPr>
                      </m:dPr>
                      <m:e>
                        <m:r>
                          <a:rPr lang="en-US" altLang="en-US" sz="1800" i="1" dirty="0">
                            <a:latin typeface="Cambria Math" panose="02040503050406030204" pitchFamily="18" charset="0"/>
                            <a:ea typeface="Tahoma" panose="020B0604030504040204" pitchFamily="34" charset="0"/>
                            <a:cs typeface="Tahoma" panose="020B0604030504040204" pitchFamily="34" charset="0"/>
                          </a:rPr>
                          <m:t>𝑡</m:t>
                        </m:r>
                      </m:e>
                    </m:d>
                    <m:r>
                      <a:rPr lang="en-US" altLang="en-US" sz="1800" i="1" dirty="0">
                        <a:latin typeface="Cambria Math" panose="02040503050406030204" pitchFamily="18" charset="0"/>
                        <a:ea typeface="Cambria Math" panose="02040503050406030204" pitchFamily="18" charset="0"/>
                        <a:cs typeface="Tahoma" panose="020B0604030504040204" pitchFamily="34" charset="0"/>
                      </a:rPr>
                      <m:t>∈</m:t>
                    </m:r>
                    <m:r>
                      <m:rPr>
                        <m:sty m:val="p"/>
                      </m:rPr>
                      <a:rPr lang="en-US" altLang="en-US" sz="1800" i="1" dirty="0">
                        <a:latin typeface="Cambria Math" panose="02040503050406030204" pitchFamily="18" charset="0"/>
                        <a:ea typeface="Tahoma" panose="020B0604030504040204" pitchFamily="34" charset="0"/>
                        <a:cs typeface="Tahoma" panose="020B0604030504040204" pitchFamily="34" charset="0"/>
                      </a:rPr>
                      <m:t>Π</m:t>
                    </m:r>
                  </m:oMath>
                </a14:m>
                <a:r>
                  <a:rPr lang="en-US" altLang="en-US" sz="1800" dirty="0">
                    <a:latin typeface="Tahoma" panose="020B0604030504040204" pitchFamily="34" charset="0"/>
                    <a:ea typeface="Tahoma" panose="020B0604030504040204" pitchFamily="34" charset="0"/>
                    <a:cs typeface="Tahoma" panose="020B0604030504040204" pitchFamily="34" charset="0"/>
                  </a:rPr>
                  <a:t>) in reaction to current channel state and current queue backlogs.</a:t>
                </a:r>
              </a:p>
              <a:p>
                <a:pPr>
                  <a:lnSpc>
                    <a:spcPct val="150000"/>
                  </a:lnSpc>
                </a:pPr>
                <a:r>
                  <a:rPr lang="en-US" altLang="en-US" sz="1800" dirty="0">
                    <a:latin typeface="Tahoma" panose="020B0604030504040204" pitchFamily="34" charset="0"/>
                    <a:ea typeface="Tahoma" panose="020B0604030504040204" pitchFamily="34" charset="0"/>
                    <a:cs typeface="Tahoma" panose="020B0604030504040204" pitchFamily="34" charset="0"/>
                  </a:rPr>
                  <a:t>Goal:  Stabilize with Minimum Average Power while also maintaining Low Average Delay. </a:t>
                </a:r>
              </a:p>
              <a:p>
                <a:pPr>
                  <a:lnSpc>
                    <a:spcPct val="150000"/>
                  </a:lnSpc>
                </a:pPr>
                <a:r>
                  <a:rPr lang="en-US" altLang="en-US" sz="1800" dirty="0">
                    <a:latin typeface="Tahoma" panose="020B0604030504040204" pitchFamily="34" charset="0"/>
                    <a:ea typeface="Tahoma" panose="020B0604030504040204" pitchFamily="34" charset="0"/>
                    <a:cs typeface="Tahoma" panose="020B0604030504040204" pitchFamily="34" charset="0"/>
                  </a:rPr>
                  <a:t>Avg. Power and Avg. Delay are </a:t>
                </a:r>
                <a:r>
                  <a:rPr lang="en-US" altLang="en-US" sz="1800">
                    <a:latin typeface="Tahoma" panose="020B0604030504040204" pitchFamily="34" charset="0"/>
                    <a:ea typeface="Tahoma" panose="020B0604030504040204" pitchFamily="34" charset="0"/>
                    <a:cs typeface="Tahoma" panose="020B0604030504040204" pitchFamily="34" charset="0"/>
                  </a:rPr>
                  <a:t>Competing Objectives</a:t>
                </a:r>
              </a:p>
              <a:p>
                <a:pPr>
                  <a:lnSpc>
                    <a:spcPct val="150000"/>
                  </a:lnSpc>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altLang="en-US" sz="1800" dirty="0">
                    <a:latin typeface="Cambria" panose="02040503050406030204" pitchFamily="18" charset="0"/>
                    <a:ea typeface="Cambria" panose="02040503050406030204" pitchFamily="18" charset="0"/>
                    <a:cs typeface="Tahoma" panose="020B0604030504040204" pitchFamily="34" charset="0"/>
                  </a:rPr>
                  <a:t>maximize: 	</a:t>
                </a:r>
                <a14:m>
                  <m:oMath xmlns:m="http://schemas.openxmlformats.org/officeDocument/2006/math">
                    <m:nary>
                      <m:naryPr>
                        <m:chr m:val="∑"/>
                        <m:limLoc m:val="subSup"/>
                        <m:ctrlPr>
                          <a:rPr lang="en-US" altLang="en-US" sz="1800" i="1" smtClean="0">
                            <a:latin typeface="Cambria Math" charset="0"/>
                            <a:ea typeface="Tahoma" panose="020B0604030504040204" pitchFamily="34" charset="0"/>
                            <a:cs typeface="Tahoma" panose="020B0604030504040204" pitchFamily="34" charset="0"/>
                          </a:rPr>
                        </m:ctrlPr>
                      </m:naryPr>
                      <m:sub>
                        <m:r>
                          <m:rPr>
                            <m:brk m:alnAt="25"/>
                          </m:rPr>
                          <a:rPr lang="en-US" altLang="en-US" sz="1800" b="0" i="1" smtClean="0">
                            <a:latin typeface="Cambria Math" panose="02040503050406030204" pitchFamily="18" charset="0"/>
                            <a:ea typeface="Tahoma" panose="020B0604030504040204" pitchFamily="34" charset="0"/>
                            <a:cs typeface="Tahoma" panose="020B0604030504040204" pitchFamily="34" charset="0"/>
                          </a:rPr>
                          <m:t>𝑖</m:t>
                        </m:r>
                        <m:r>
                          <a:rPr lang="en-US" altLang="en-US" sz="1800" b="0" i="1" smtClean="0">
                            <a:latin typeface="Cambria Math" panose="02040503050406030204" pitchFamily="18" charset="0"/>
                            <a:ea typeface="Tahoma" panose="020B0604030504040204" pitchFamily="34" charset="0"/>
                            <a:cs typeface="Tahoma" panose="020B0604030504040204" pitchFamily="34" charset="0"/>
                          </a:rPr>
                          <m:t>=1</m:t>
                        </m:r>
                      </m:sub>
                      <m:sup>
                        <m:r>
                          <a:rPr lang="en-US" altLang="en-US" sz="1800" b="0" i="1" smtClean="0">
                            <a:latin typeface="Cambria Math" panose="02040503050406030204" pitchFamily="18" charset="0"/>
                            <a:ea typeface="Tahoma" panose="020B0604030504040204" pitchFamily="34" charset="0"/>
                            <a:cs typeface="Tahoma" panose="020B0604030504040204" pitchFamily="34" charset="0"/>
                          </a:rPr>
                          <m:t>𝑁</m:t>
                        </m:r>
                      </m:sup>
                      <m:e>
                        <m:d>
                          <m:dPr>
                            <m:begChr m:val="["/>
                            <m:endChr m:val="]"/>
                            <m:ctrlPr>
                              <a:rPr lang="en-US" altLang="en-US" sz="1800" i="1" smtClean="0">
                                <a:latin typeface="Cambria Math" charset="0"/>
                                <a:ea typeface="Tahoma" panose="020B0604030504040204" pitchFamily="34" charset="0"/>
                                <a:cs typeface="Tahoma" panose="020B0604030504040204" pitchFamily="34" charset="0"/>
                              </a:rPr>
                            </m:ctrlPr>
                          </m:dPr>
                          <m:e>
                            <m:sSub>
                              <m:sSubPr>
                                <m:ctrlPr>
                                  <a:rPr lang="en-US" altLang="en-US" sz="1800" i="1" smtClean="0">
                                    <a:latin typeface="Cambria Math" charset="0"/>
                                    <a:ea typeface="Tahoma" panose="020B0604030504040204" pitchFamily="34" charset="0"/>
                                    <a:cs typeface="Tahoma" panose="020B0604030504040204" pitchFamily="34" charset="0"/>
                                  </a:rPr>
                                </m:ctrlPr>
                              </m:sSubPr>
                              <m:e>
                                <m:r>
                                  <a:rPr lang="en-US" altLang="en-US" sz="1800" b="0" i="1" smtClean="0">
                                    <a:latin typeface="Cambria Math" panose="02040503050406030204" pitchFamily="18" charset="0"/>
                                    <a:ea typeface="Tahoma" panose="020B0604030504040204" pitchFamily="34" charset="0"/>
                                    <a:cs typeface="Tahoma" panose="020B0604030504040204" pitchFamily="34" charset="0"/>
                                  </a:rPr>
                                  <m:t>𝑈</m:t>
                                </m:r>
                              </m:e>
                              <m:sub>
                                <m:r>
                                  <a:rPr lang="en-US" altLang="en-US" sz="1800" b="0" i="1" smtClean="0">
                                    <a:latin typeface="Cambria Math" panose="02040503050406030204" pitchFamily="18" charset="0"/>
                                    <a:ea typeface="Tahoma" panose="020B0604030504040204" pitchFamily="34" charset="0"/>
                                    <a:cs typeface="Tahoma" panose="020B0604030504040204" pitchFamily="34" charset="0"/>
                                  </a:rPr>
                                  <m:t>𝑖</m:t>
                                </m:r>
                              </m:sub>
                            </m:sSub>
                            <m:d>
                              <m:dPr>
                                <m:ctrlPr>
                                  <a:rPr lang="en-US" altLang="en-US" sz="1800" i="1" smtClean="0">
                                    <a:latin typeface="Cambria Math" charset="0"/>
                                    <a:ea typeface="Tahoma" panose="020B0604030504040204" pitchFamily="34" charset="0"/>
                                    <a:cs typeface="Tahoma" panose="020B0604030504040204" pitchFamily="34" charset="0"/>
                                  </a:rPr>
                                </m:ctrlPr>
                              </m:dPr>
                              <m:e>
                                <m:r>
                                  <a:rPr lang="en-US" altLang="en-US" sz="1800" b="0" i="1" smtClean="0">
                                    <a:latin typeface="Cambria Math" panose="02040503050406030204" pitchFamily="18" charset="0"/>
                                    <a:ea typeface="Tahoma" panose="020B0604030504040204" pitchFamily="34" charset="0"/>
                                    <a:cs typeface="Tahoma" panose="020B0604030504040204" pitchFamily="34" charset="0"/>
                                  </a:rPr>
                                  <m:t>𝑡</m:t>
                                </m:r>
                              </m:e>
                            </m:d>
                            <m:sSub>
                              <m:sSubPr>
                                <m:ctrlPr>
                                  <a:rPr lang="en-US" altLang="en-US" sz="1800" i="1" smtClean="0">
                                    <a:latin typeface="Cambria Math" charset="0"/>
                                    <a:ea typeface="Tahoma" panose="020B0604030504040204" pitchFamily="34" charset="0"/>
                                    <a:cs typeface="Tahoma" panose="020B0604030504040204" pitchFamily="34" charset="0"/>
                                  </a:rPr>
                                </m:ctrlPr>
                              </m:sSubPr>
                              <m:e>
                                <m:r>
                                  <a:rPr lang="en-US" altLang="en-US" sz="1800" b="0" i="1" smtClean="0">
                                    <a:latin typeface="Cambria Math" panose="02040503050406030204" pitchFamily="18" charset="0"/>
                                    <a:ea typeface="Cambria Math" panose="02040503050406030204" pitchFamily="18" charset="0"/>
                                    <a:cs typeface="Tahoma" panose="020B0604030504040204" pitchFamily="34" charset="0"/>
                                  </a:rPr>
                                  <m:t>𝜇</m:t>
                                </m:r>
                              </m:e>
                              <m:sub>
                                <m:r>
                                  <a:rPr lang="en-US" altLang="en-US" sz="1800" b="0" i="1" smtClean="0">
                                    <a:latin typeface="Cambria Math" panose="02040503050406030204" pitchFamily="18" charset="0"/>
                                    <a:ea typeface="Tahoma" panose="020B0604030504040204" pitchFamily="34" charset="0"/>
                                    <a:cs typeface="Tahoma" panose="020B0604030504040204" pitchFamily="34" charset="0"/>
                                  </a:rPr>
                                  <m:t>𝑖</m:t>
                                </m:r>
                              </m:sub>
                            </m:sSub>
                            <m:d>
                              <m:dPr>
                                <m:ctrlPr>
                                  <a:rPr lang="en-US" altLang="en-US" sz="1800" i="1" smtClean="0">
                                    <a:latin typeface="Cambria Math" charset="0"/>
                                    <a:ea typeface="Tahoma" panose="020B0604030504040204" pitchFamily="34" charset="0"/>
                                    <a:cs typeface="Tahoma" panose="020B0604030504040204" pitchFamily="34" charset="0"/>
                                  </a:rPr>
                                </m:ctrlPr>
                              </m:dPr>
                              <m:e>
                                <m:r>
                                  <a:rPr lang="en-US" altLang="en-US" sz="1800" i="1" dirty="0">
                                    <a:latin typeface="Cambria Math" panose="02040503050406030204" pitchFamily="18" charset="0"/>
                                    <a:ea typeface="Tahoma" panose="020B0604030504040204" pitchFamily="34" charset="0"/>
                                    <a:cs typeface="Tahoma" panose="020B0604030504040204" pitchFamily="34" charset="0"/>
                                  </a:rPr>
                                  <m:t>𝑃</m:t>
                                </m:r>
                                <m:d>
                                  <m:dPr>
                                    <m:ctrlPr>
                                      <a:rPr lang="en-US" altLang="en-US" sz="1800" i="1" dirty="0">
                                        <a:latin typeface="Cambria Math" charset="0"/>
                                        <a:ea typeface="Tahoma" panose="020B0604030504040204" pitchFamily="34" charset="0"/>
                                        <a:cs typeface="Tahoma" panose="020B0604030504040204" pitchFamily="34" charset="0"/>
                                      </a:rPr>
                                    </m:ctrlPr>
                                  </m:dPr>
                                  <m:e>
                                    <m:r>
                                      <a:rPr lang="en-US" altLang="en-US" sz="1800" i="1" dirty="0">
                                        <a:latin typeface="Cambria Math" panose="02040503050406030204" pitchFamily="18" charset="0"/>
                                        <a:ea typeface="Tahoma" panose="020B0604030504040204" pitchFamily="34" charset="0"/>
                                        <a:cs typeface="Tahoma" panose="020B0604030504040204" pitchFamily="34" charset="0"/>
                                      </a:rPr>
                                      <m:t>𝑡</m:t>
                                    </m:r>
                                  </m:e>
                                </m:d>
                                <m:r>
                                  <a:rPr lang="en-US" altLang="en-US" sz="1800" i="1" dirty="0">
                                    <a:latin typeface="Cambria Math" panose="02040503050406030204" pitchFamily="18" charset="0"/>
                                    <a:ea typeface="Tahoma" panose="020B0604030504040204" pitchFamily="34" charset="0"/>
                                    <a:cs typeface="Tahoma" panose="020B0604030504040204" pitchFamily="34" charset="0"/>
                                  </a:rPr>
                                  <m:t>,</m:t>
                                </m:r>
                                <m:r>
                                  <a:rPr lang="en-US" altLang="en-US" sz="1800" i="1" dirty="0">
                                    <a:latin typeface="Cambria Math" panose="02040503050406030204" pitchFamily="18" charset="0"/>
                                    <a:ea typeface="Tahoma" panose="020B0604030504040204" pitchFamily="34" charset="0"/>
                                    <a:cs typeface="Tahoma" panose="020B0604030504040204" pitchFamily="34" charset="0"/>
                                  </a:rPr>
                                  <m:t>𝑆</m:t>
                                </m:r>
                                <m:r>
                                  <a:rPr lang="en-US" altLang="en-US" sz="1800" i="1" dirty="0">
                                    <a:latin typeface="Cambria Math" panose="02040503050406030204" pitchFamily="18" charset="0"/>
                                    <a:ea typeface="Tahoma" panose="020B0604030504040204" pitchFamily="34" charset="0"/>
                                    <a:cs typeface="Tahoma" panose="020B0604030504040204" pitchFamily="34" charset="0"/>
                                  </a:rPr>
                                  <m:t>(</m:t>
                                </m:r>
                                <m:r>
                                  <a:rPr lang="en-US" altLang="en-US" sz="1800" i="1" dirty="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a:latin typeface="Cambria Math" panose="02040503050406030204" pitchFamily="18" charset="0"/>
                                    <a:ea typeface="Tahoma" panose="020B0604030504040204" pitchFamily="34" charset="0"/>
                                    <a:cs typeface="Tahoma" panose="020B0604030504040204" pitchFamily="34" charset="0"/>
                                  </a:rPr>
                                  <m:t>)</m:t>
                                </m:r>
                              </m:e>
                            </m:d>
                            <m:r>
                              <a:rPr lang="en-US" altLang="en-US" sz="1800" b="0" i="1" smtClean="0">
                                <a:latin typeface="Cambria Math" panose="02040503050406030204" pitchFamily="18" charset="0"/>
                                <a:ea typeface="Tahoma" panose="020B0604030504040204" pitchFamily="34" charset="0"/>
                                <a:cs typeface="Tahoma" panose="020B0604030504040204" pitchFamily="34" charset="0"/>
                              </a:rPr>
                              <m:t>−</m:t>
                            </m:r>
                            <m:r>
                              <a:rPr lang="en-US" altLang="en-US" sz="1800" b="0" i="1" smtClean="0">
                                <a:latin typeface="Cambria Math" panose="02040503050406030204" pitchFamily="18" charset="0"/>
                                <a:ea typeface="Tahoma" panose="020B0604030504040204" pitchFamily="34" charset="0"/>
                                <a:cs typeface="Tahoma" panose="020B0604030504040204" pitchFamily="34" charset="0"/>
                              </a:rPr>
                              <m:t>𝑉</m:t>
                            </m:r>
                            <m:sSub>
                              <m:sSubPr>
                                <m:ctrlPr>
                                  <a:rPr lang="en-US" altLang="en-US" sz="1800" b="0" i="1" smtClean="0">
                                    <a:latin typeface="Cambria Math" charset="0"/>
                                    <a:ea typeface="Tahoma" panose="020B0604030504040204" pitchFamily="34" charset="0"/>
                                    <a:cs typeface="Tahoma" panose="020B0604030504040204" pitchFamily="34" charset="0"/>
                                  </a:rPr>
                                </m:ctrlPr>
                              </m:sSubPr>
                              <m:e>
                                <m:r>
                                  <a:rPr lang="en-US" altLang="en-US" sz="1800" b="0" i="1" smtClean="0">
                                    <a:latin typeface="Cambria Math" panose="02040503050406030204" pitchFamily="18" charset="0"/>
                                    <a:ea typeface="Tahoma" panose="020B0604030504040204" pitchFamily="34" charset="0"/>
                                    <a:cs typeface="Tahoma" panose="020B0604030504040204" pitchFamily="34" charset="0"/>
                                  </a:rPr>
                                  <m:t>𝑃</m:t>
                                </m:r>
                              </m:e>
                              <m:sub>
                                <m:r>
                                  <a:rPr lang="en-US" altLang="en-US" sz="1800" b="0" i="1" smtClean="0">
                                    <a:latin typeface="Cambria Math" panose="02040503050406030204" pitchFamily="18" charset="0"/>
                                    <a:ea typeface="Tahoma" panose="020B0604030504040204" pitchFamily="34" charset="0"/>
                                    <a:cs typeface="Tahoma" panose="020B0604030504040204" pitchFamily="34" charset="0"/>
                                  </a:rPr>
                                  <m:t>𝑖</m:t>
                                </m:r>
                              </m:sub>
                            </m:sSub>
                          </m:e>
                        </m:d>
                      </m:e>
                    </m:nary>
                  </m:oMath>
                </a14:m>
                <a:endParaRPr lang="en-US" altLang="en-US" sz="1800" dirty="0">
                  <a:latin typeface="Cambria" panose="02040503050406030204" pitchFamily="18" charset="0"/>
                  <a:ea typeface="Cambria" panose="02040503050406030204" pitchFamily="18" charset="0"/>
                  <a:cs typeface="Tahoma" panose="020B0604030504040204" pitchFamily="34" charset="0"/>
                </a:endParaRPr>
              </a:p>
              <a:p>
                <a:pPr>
                  <a:lnSpc>
                    <a:spcPct val="150000"/>
                  </a:lnSpc>
                </a:pPr>
                <a:r>
                  <a:rPr lang="en-US" altLang="en-US" sz="1800" dirty="0">
                    <a:latin typeface="Cambria" panose="02040503050406030204" pitchFamily="18" charset="0"/>
                    <a:ea typeface="Cambria" panose="02040503050406030204" pitchFamily="18" charset="0"/>
                    <a:cs typeface="Tahoma" panose="020B0604030504040204" pitchFamily="34" charset="0"/>
                  </a:rPr>
                  <a:t>subject to:		</a:t>
                </a:r>
                <a14:m>
                  <m:oMath xmlns:m="http://schemas.openxmlformats.org/officeDocument/2006/math">
                    <m:r>
                      <a:rPr lang="en-US" altLang="en-US" sz="1800" b="0" i="1" smtClean="0">
                        <a:latin typeface="Cambria Math" panose="02040503050406030204" pitchFamily="18" charset="0"/>
                        <a:ea typeface="Tahoma" panose="020B0604030504040204" pitchFamily="34" charset="0"/>
                        <a:cs typeface="Tahoma" panose="020B0604030504040204" pitchFamily="34" charset="0"/>
                      </a:rPr>
                      <m:t>𝑃</m:t>
                    </m:r>
                    <m:r>
                      <a:rPr lang="en-US" altLang="en-US" sz="1800" b="0" i="1" smtClean="0">
                        <a:latin typeface="Cambria Math" panose="02040503050406030204" pitchFamily="18" charset="0"/>
                        <a:ea typeface="Cambria Math" panose="02040503050406030204" pitchFamily="18" charset="0"/>
                        <a:cs typeface="Tahoma" panose="020B0604030504040204" pitchFamily="34" charset="0"/>
                      </a:rPr>
                      <m:t>∈</m:t>
                    </m:r>
                    <m:r>
                      <m:rPr>
                        <m:sty m:val="p"/>
                      </m:rPr>
                      <a:rPr lang="el-GR" altLang="en-US" sz="1800" b="0" i="1" smtClean="0">
                        <a:latin typeface="Cambria Math" panose="02040503050406030204" pitchFamily="18" charset="0"/>
                        <a:ea typeface="Cambria Math" panose="02040503050406030204" pitchFamily="18" charset="0"/>
                        <a:cs typeface="Tahoma" panose="020B0604030504040204" pitchFamily="34" charset="0"/>
                      </a:rPr>
                      <m:t>Π</m:t>
                    </m:r>
                  </m:oMath>
                </a14:m>
                <a:endParaRPr lang="en-US" altLang="en-US" sz="1800" dirty="0">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5" name="Text Box 2">
                <a:extLst>
                  <a:ext uri="{FF2B5EF4-FFF2-40B4-BE49-F238E27FC236}">
                    <a16:creationId xmlns:a16="http://schemas.microsoft.com/office/drawing/2014/main" id="{2C6DD9EF-31F4-472E-9180-3C1E13DCF404}"/>
                  </a:ext>
                </a:extLst>
              </p:cNvPr>
              <p:cNvSpPr txBox="1">
                <a:spLocks noRot="1" noChangeAspect="1" noMove="1" noResize="1" noEditPoints="1" noAdjustHandles="1" noChangeArrowheads="1" noChangeShapeType="1" noTextEdit="1"/>
              </p:cNvSpPr>
              <p:nvPr/>
            </p:nvSpPr>
            <p:spPr bwMode="auto">
              <a:xfrm>
                <a:off x="470070" y="2427653"/>
                <a:ext cx="5758820" cy="3387659"/>
              </a:xfrm>
              <a:prstGeom prst="rect">
                <a:avLst/>
              </a:prstGeom>
              <a:blipFill>
                <a:blip r:embed="rId2"/>
                <a:stretch>
                  <a:fillRect l="-847" r="-529" b="-719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04" name="Group 103">
            <a:extLst>
              <a:ext uri="{FF2B5EF4-FFF2-40B4-BE49-F238E27FC236}">
                <a16:creationId xmlns:a16="http://schemas.microsoft.com/office/drawing/2014/main" xmlns="" id="{2D5005D8-8853-4491-98E6-E7BBC9A35491}"/>
              </a:ext>
            </a:extLst>
          </p:cNvPr>
          <p:cNvGrpSpPr/>
          <p:nvPr/>
        </p:nvGrpSpPr>
        <p:grpSpPr>
          <a:xfrm>
            <a:off x="562144" y="1720440"/>
            <a:ext cx="8107137" cy="718066"/>
            <a:chOff x="555625" y="2971800"/>
            <a:chExt cx="8107137" cy="718066"/>
          </a:xfrm>
        </p:grpSpPr>
        <p:sp>
          <p:nvSpPr>
            <p:cNvPr id="6" name="Line 3">
              <a:extLst>
                <a:ext uri="{FF2B5EF4-FFF2-40B4-BE49-F238E27FC236}">
                  <a16:creationId xmlns:a16="http://schemas.microsoft.com/office/drawing/2014/main" xmlns="" id="{D6242D0B-EFB2-4FF1-95A1-7A327924AA9B}"/>
                </a:ext>
              </a:extLst>
            </p:cNvPr>
            <p:cNvSpPr>
              <a:spLocks noChangeShapeType="1"/>
            </p:cNvSpPr>
            <p:nvPr/>
          </p:nvSpPr>
          <p:spPr bwMode="auto">
            <a:xfrm>
              <a:off x="555625" y="3124200"/>
              <a:ext cx="79248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7" name="Line 4">
              <a:extLst>
                <a:ext uri="{FF2B5EF4-FFF2-40B4-BE49-F238E27FC236}">
                  <a16:creationId xmlns:a16="http://schemas.microsoft.com/office/drawing/2014/main" xmlns="" id="{F089D6F0-0E4F-4C66-8474-908650AD982E}"/>
                </a:ext>
              </a:extLst>
            </p:cNvPr>
            <p:cNvSpPr>
              <a:spLocks noChangeShapeType="1"/>
            </p:cNvSpPr>
            <p:nvPr/>
          </p:nvSpPr>
          <p:spPr bwMode="auto">
            <a:xfrm>
              <a:off x="8604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Line 5">
              <a:extLst>
                <a:ext uri="{FF2B5EF4-FFF2-40B4-BE49-F238E27FC236}">
                  <a16:creationId xmlns:a16="http://schemas.microsoft.com/office/drawing/2014/main" xmlns="" id="{E6BFF8A3-F02E-4213-87A9-8DC501DD333A}"/>
                </a:ext>
              </a:extLst>
            </p:cNvPr>
            <p:cNvSpPr>
              <a:spLocks noChangeShapeType="1"/>
            </p:cNvSpPr>
            <p:nvPr/>
          </p:nvSpPr>
          <p:spPr bwMode="auto">
            <a:xfrm>
              <a:off x="17748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 name="Line 6">
              <a:extLst>
                <a:ext uri="{FF2B5EF4-FFF2-40B4-BE49-F238E27FC236}">
                  <a16:creationId xmlns:a16="http://schemas.microsoft.com/office/drawing/2014/main" xmlns="" id="{A8EBDDAF-7B9E-4707-9EF3-280D52ABAF7C}"/>
                </a:ext>
              </a:extLst>
            </p:cNvPr>
            <p:cNvSpPr>
              <a:spLocks noChangeShapeType="1"/>
            </p:cNvSpPr>
            <p:nvPr/>
          </p:nvSpPr>
          <p:spPr bwMode="auto">
            <a:xfrm>
              <a:off x="26892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 name="Line 7">
              <a:extLst>
                <a:ext uri="{FF2B5EF4-FFF2-40B4-BE49-F238E27FC236}">
                  <a16:creationId xmlns:a16="http://schemas.microsoft.com/office/drawing/2014/main" xmlns="" id="{4AB86020-0616-497B-A14C-41A5F579F5EA}"/>
                </a:ext>
              </a:extLst>
            </p:cNvPr>
            <p:cNvSpPr>
              <a:spLocks noChangeShapeType="1"/>
            </p:cNvSpPr>
            <p:nvPr/>
          </p:nvSpPr>
          <p:spPr bwMode="auto">
            <a:xfrm>
              <a:off x="36036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1" name="Line 8">
              <a:extLst>
                <a:ext uri="{FF2B5EF4-FFF2-40B4-BE49-F238E27FC236}">
                  <a16:creationId xmlns:a16="http://schemas.microsoft.com/office/drawing/2014/main" xmlns="" id="{3133AEC9-FD89-4FE5-A670-CC2AEB8CD914}"/>
                </a:ext>
              </a:extLst>
            </p:cNvPr>
            <p:cNvSpPr>
              <a:spLocks noChangeShapeType="1"/>
            </p:cNvSpPr>
            <p:nvPr/>
          </p:nvSpPr>
          <p:spPr bwMode="auto">
            <a:xfrm>
              <a:off x="45180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2" name="Line 9">
              <a:extLst>
                <a:ext uri="{FF2B5EF4-FFF2-40B4-BE49-F238E27FC236}">
                  <a16:creationId xmlns:a16="http://schemas.microsoft.com/office/drawing/2014/main" xmlns="" id="{0746A245-6F53-4430-BF2F-90F92835EC12}"/>
                </a:ext>
              </a:extLst>
            </p:cNvPr>
            <p:cNvSpPr>
              <a:spLocks noChangeShapeType="1"/>
            </p:cNvSpPr>
            <p:nvPr/>
          </p:nvSpPr>
          <p:spPr bwMode="auto">
            <a:xfrm>
              <a:off x="54324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3" name="Line 10">
              <a:extLst>
                <a:ext uri="{FF2B5EF4-FFF2-40B4-BE49-F238E27FC236}">
                  <a16:creationId xmlns:a16="http://schemas.microsoft.com/office/drawing/2014/main" xmlns="" id="{FDF655C0-9808-4CFA-9D7D-7BED1DF6AED2}"/>
                </a:ext>
              </a:extLst>
            </p:cNvPr>
            <p:cNvSpPr>
              <a:spLocks noChangeShapeType="1"/>
            </p:cNvSpPr>
            <p:nvPr/>
          </p:nvSpPr>
          <p:spPr bwMode="auto">
            <a:xfrm>
              <a:off x="72612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4" name="Line 11">
              <a:extLst>
                <a:ext uri="{FF2B5EF4-FFF2-40B4-BE49-F238E27FC236}">
                  <a16:creationId xmlns:a16="http://schemas.microsoft.com/office/drawing/2014/main" xmlns="" id="{8370E960-CE98-4F8C-9F07-457A832C9D43}"/>
                </a:ext>
              </a:extLst>
            </p:cNvPr>
            <p:cNvSpPr>
              <a:spLocks noChangeShapeType="1"/>
            </p:cNvSpPr>
            <p:nvPr/>
          </p:nvSpPr>
          <p:spPr bwMode="auto">
            <a:xfrm>
              <a:off x="81756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5" name="Line 12">
              <a:extLst>
                <a:ext uri="{FF2B5EF4-FFF2-40B4-BE49-F238E27FC236}">
                  <a16:creationId xmlns:a16="http://schemas.microsoft.com/office/drawing/2014/main" xmlns="" id="{F5851325-76B3-4A74-9E03-6EB10AB01C8D}"/>
                </a:ext>
              </a:extLst>
            </p:cNvPr>
            <p:cNvSpPr>
              <a:spLocks noChangeShapeType="1"/>
            </p:cNvSpPr>
            <p:nvPr/>
          </p:nvSpPr>
          <p:spPr bwMode="auto">
            <a:xfrm>
              <a:off x="6346825" y="2971800"/>
              <a:ext cx="0" cy="30480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6" name="Text Box 13">
              <a:extLst>
                <a:ext uri="{FF2B5EF4-FFF2-40B4-BE49-F238E27FC236}">
                  <a16:creationId xmlns:a16="http://schemas.microsoft.com/office/drawing/2014/main" xmlns="" id="{18F0945A-C36E-41FB-AD20-C946A82B41BB}"/>
                </a:ext>
              </a:extLst>
            </p:cNvPr>
            <p:cNvSpPr txBox="1">
              <a:spLocks noChangeArrowheads="1"/>
            </p:cNvSpPr>
            <p:nvPr/>
          </p:nvSpPr>
          <p:spPr bwMode="auto">
            <a:xfrm>
              <a:off x="8413976" y="309272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1800" i="1"/>
                <a:t>t</a:t>
              </a:r>
            </a:p>
          </p:txBody>
        </p:sp>
        <p:sp>
          <p:nvSpPr>
            <p:cNvPr id="17" name="Text Box 14">
              <a:extLst>
                <a:ext uri="{FF2B5EF4-FFF2-40B4-BE49-F238E27FC236}">
                  <a16:creationId xmlns:a16="http://schemas.microsoft.com/office/drawing/2014/main" xmlns="" id="{5A9EBE06-3307-4305-9679-A2D3016878EC}"/>
                </a:ext>
              </a:extLst>
            </p:cNvPr>
            <p:cNvSpPr txBox="1">
              <a:spLocks noChangeArrowheads="1"/>
            </p:cNvSpPr>
            <p:nvPr/>
          </p:nvSpPr>
          <p:spPr bwMode="auto">
            <a:xfrm>
              <a:off x="752475" y="3320534"/>
              <a:ext cx="3332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latin typeface="Tahoma" panose="020B0604030504040204" pitchFamily="34" charset="0"/>
                  <a:ea typeface="Tahoma" panose="020B0604030504040204" pitchFamily="34" charset="0"/>
                  <a:cs typeface="Tahoma" panose="020B0604030504040204" pitchFamily="34" charset="0"/>
                </a:rPr>
                <a:t>0         1          2          3     …</a:t>
              </a:r>
            </a:p>
          </p:txBody>
        </p:sp>
      </p:grpSp>
      <mc:AlternateContent xmlns:mc="http://schemas.openxmlformats.org/markup-compatibility/2006" xmlns:a14="http://schemas.microsoft.com/office/drawing/2010/main">
        <mc:Choice Requires="a14">
          <p:sp>
            <p:nvSpPr>
              <p:cNvPr id="18" name="Text Box 15">
                <a:extLst>
                  <a:ext uri="{FF2B5EF4-FFF2-40B4-BE49-F238E27FC236}">
                    <a16:creationId xmlns:a16="http://schemas.microsoft.com/office/drawing/2014/main" xmlns="" id="{BDD21D91-418C-42C7-95EB-D24B18D6BF38}"/>
                  </a:ext>
                </a:extLst>
              </p:cNvPr>
              <p:cNvSpPr txBox="1">
                <a:spLocks noChangeArrowheads="1"/>
              </p:cNvSpPr>
              <p:nvPr/>
            </p:nvSpPr>
            <p:spPr bwMode="auto">
              <a:xfrm>
                <a:off x="470069" y="1218875"/>
                <a:ext cx="3933128"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latin typeface="Tahoma" panose="020B0604030504040204" pitchFamily="34" charset="0"/>
                    <a:ea typeface="Tahoma" panose="020B0604030504040204" pitchFamily="34" charset="0"/>
                    <a:cs typeface="Tahoma" panose="020B0604030504040204" pitchFamily="34" charset="0"/>
                  </a:rPr>
                  <a:t>Time slotted system (</a:t>
                </a:r>
                <a14:m>
                  <m:oMath xmlns:m="http://schemas.openxmlformats.org/officeDocument/2006/math">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𝑡</m:t>
                    </m:r>
                    <m:r>
                      <a:rPr lang="en-US" altLang="en-US" sz="1800" i="1" dirty="0" smtClean="0">
                        <a:latin typeface="Cambria Math" panose="02040503050406030204" pitchFamily="18" charset="0"/>
                        <a:ea typeface="Cambria Math" panose="02040503050406030204" pitchFamily="18" charset="0"/>
                        <a:cs typeface="Tahoma" panose="020B0604030504040204" pitchFamily="34" charset="0"/>
                      </a:rPr>
                      <m:t>∈</m:t>
                    </m:r>
                    <m:r>
                      <a:rPr lang="en-US" altLang="en-US" sz="1800" i="1" dirty="0" smtClean="0">
                        <a:latin typeface="Cambria Math" panose="02040503050406030204" pitchFamily="18" charset="0"/>
                        <a:ea typeface="Tahoma" panose="020B0604030504040204" pitchFamily="34" charset="0"/>
                        <a:cs typeface="Tahoma" panose="020B0604030504040204" pitchFamily="34" charset="0"/>
                      </a:rPr>
                      <m:t>{0, 1 , 2, …}</m:t>
                    </m:r>
                  </m:oMath>
                </a14:m>
                <a:r>
                  <a:rPr lang="en-US" altLang="en-US" sz="18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 name="Text Box 15">
                <a:extLst>
                  <a:ext uri="{FF2B5EF4-FFF2-40B4-BE49-F238E27FC236}">
                    <a16:creationId xmlns:a16="http://schemas.microsoft.com/office/drawing/2014/main" id="{BDD21D91-418C-42C7-95EB-D24B18D6BF38}"/>
                  </a:ext>
                </a:extLst>
              </p:cNvPr>
              <p:cNvSpPr txBox="1">
                <a:spLocks noRot="1" noChangeAspect="1" noMove="1" noResize="1" noEditPoints="1" noAdjustHandles="1" noChangeArrowheads="1" noChangeShapeType="1" noTextEdit="1"/>
              </p:cNvSpPr>
              <p:nvPr/>
            </p:nvSpPr>
            <p:spPr bwMode="auto">
              <a:xfrm>
                <a:off x="470069" y="1218875"/>
                <a:ext cx="3933128" cy="369332"/>
              </a:xfrm>
              <a:prstGeom prst="rect">
                <a:avLst/>
              </a:prstGeom>
              <a:blipFill>
                <a:blip r:embed="rId3"/>
                <a:stretch>
                  <a:fillRect l="-1240" t="-9836" r="-775"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30" name="Group 27">
            <a:extLst>
              <a:ext uri="{FF2B5EF4-FFF2-40B4-BE49-F238E27FC236}">
                <a16:creationId xmlns:a16="http://schemas.microsoft.com/office/drawing/2014/main" xmlns="" id="{DDD84FF1-628B-471F-A747-29E362492A31}"/>
              </a:ext>
            </a:extLst>
          </p:cNvPr>
          <p:cNvGrpSpPr>
            <a:grpSpLocks/>
          </p:cNvGrpSpPr>
          <p:nvPr/>
        </p:nvGrpSpPr>
        <p:grpSpPr bwMode="auto">
          <a:xfrm>
            <a:off x="7157728" y="2383877"/>
            <a:ext cx="1681471" cy="1579564"/>
            <a:chOff x="624" y="1200"/>
            <a:chExt cx="1632" cy="1584"/>
          </a:xfrm>
        </p:grpSpPr>
        <p:sp>
          <p:nvSpPr>
            <p:cNvPr id="31" name="Rectangle 28">
              <a:extLst>
                <a:ext uri="{FF2B5EF4-FFF2-40B4-BE49-F238E27FC236}">
                  <a16:creationId xmlns:a16="http://schemas.microsoft.com/office/drawing/2014/main" xmlns="" id="{B0A29970-F3FA-428F-BA0E-8F0D171838AA}"/>
                </a:ext>
              </a:extLst>
            </p:cNvPr>
            <p:cNvSpPr>
              <a:spLocks noChangeArrowheads="1"/>
            </p:cNvSpPr>
            <p:nvPr/>
          </p:nvSpPr>
          <p:spPr bwMode="auto">
            <a:xfrm>
              <a:off x="624" y="1584"/>
              <a:ext cx="1632" cy="1056"/>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32" name="Rectangle 29">
              <a:extLst>
                <a:ext uri="{FF2B5EF4-FFF2-40B4-BE49-F238E27FC236}">
                  <a16:creationId xmlns:a16="http://schemas.microsoft.com/office/drawing/2014/main" xmlns="" id="{49BC7EFC-D9C8-413C-85C6-2C1AD502FF51}"/>
                </a:ext>
              </a:extLst>
            </p:cNvPr>
            <p:cNvSpPr>
              <a:spLocks noChangeArrowheads="1"/>
            </p:cNvSpPr>
            <p:nvPr/>
          </p:nvSpPr>
          <p:spPr bwMode="auto">
            <a:xfrm>
              <a:off x="1824" y="1968"/>
              <a:ext cx="336" cy="480"/>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33" name="Rectangle 30">
              <a:extLst>
                <a:ext uri="{FF2B5EF4-FFF2-40B4-BE49-F238E27FC236}">
                  <a16:creationId xmlns:a16="http://schemas.microsoft.com/office/drawing/2014/main" xmlns="" id="{DD8849DD-E0D2-4786-A6C9-980ABCEDF46E}"/>
                </a:ext>
              </a:extLst>
            </p:cNvPr>
            <p:cNvSpPr>
              <a:spLocks noChangeArrowheads="1"/>
            </p:cNvSpPr>
            <p:nvPr/>
          </p:nvSpPr>
          <p:spPr bwMode="auto">
            <a:xfrm>
              <a:off x="1104" y="2256"/>
              <a:ext cx="336"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sp>
          <p:nvSpPr>
            <p:cNvPr id="34" name="Rectangle 31">
              <a:extLst>
                <a:ext uri="{FF2B5EF4-FFF2-40B4-BE49-F238E27FC236}">
                  <a16:creationId xmlns:a16="http://schemas.microsoft.com/office/drawing/2014/main" xmlns="" id="{95A348FF-72F3-4966-B489-39B34373CFE6}"/>
                </a:ext>
              </a:extLst>
            </p:cNvPr>
            <p:cNvSpPr>
              <a:spLocks noChangeArrowheads="1"/>
            </p:cNvSpPr>
            <p:nvPr/>
          </p:nvSpPr>
          <p:spPr bwMode="auto">
            <a:xfrm>
              <a:off x="720" y="2064"/>
              <a:ext cx="336" cy="384"/>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sz="1800"/>
            </a:p>
          </p:txBody>
        </p:sp>
        <p:grpSp>
          <p:nvGrpSpPr>
            <p:cNvPr id="35" name="Group 32">
              <a:extLst>
                <a:ext uri="{FF2B5EF4-FFF2-40B4-BE49-F238E27FC236}">
                  <a16:creationId xmlns:a16="http://schemas.microsoft.com/office/drawing/2014/main" xmlns="" id="{EB54D5EA-24CD-4673-8FD8-46160713A7AE}"/>
                </a:ext>
              </a:extLst>
            </p:cNvPr>
            <p:cNvGrpSpPr>
              <a:grpSpLocks/>
            </p:cNvGrpSpPr>
            <p:nvPr/>
          </p:nvGrpSpPr>
          <p:grpSpPr bwMode="auto">
            <a:xfrm>
              <a:off x="720" y="1776"/>
              <a:ext cx="336" cy="672"/>
              <a:chOff x="2592" y="1536"/>
              <a:chExt cx="336" cy="672"/>
            </a:xfrm>
          </p:grpSpPr>
          <p:sp>
            <p:nvSpPr>
              <p:cNvPr id="54" name="Line 33">
                <a:extLst>
                  <a:ext uri="{FF2B5EF4-FFF2-40B4-BE49-F238E27FC236}">
                    <a16:creationId xmlns:a16="http://schemas.microsoft.com/office/drawing/2014/main" xmlns="" id="{4B0853B3-2CD5-4BC9-8686-0F2F7003C11C}"/>
                  </a:ext>
                </a:extLst>
              </p:cNvPr>
              <p:cNvSpPr>
                <a:spLocks noChangeShapeType="1"/>
              </p:cNvSpPr>
              <p:nvPr/>
            </p:nvSpPr>
            <p:spPr bwMode="auto">
              <a:xfrm>
                <a:off x="2592"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5" name="Line 34">
                <a:extLst>
                  <a:ext uri="{FF2B5EF4-FFF2-40B4-BE49-F238E27FC236}">
                    <a16:creationId xmlns:a16="http://schemas.microsoft.com/office/drawing/2014/main" xmlns="" id="{D3CE9687-5267-4EE8-A131-1E5E6DB132BF}"/>
                  </a:ext>
                </a:extLst>
              </p:cNvPr>
              <p:cNvSpPr>
                <a:spLocks noChangeShapeType="1"/>
              </p:cNvSpPr>
              <p:nvPr/>
            </p:nvSpPr>
            <p:spPr bwMode="auto">
              <a:xfrm>
                <a:off x="2592" y="2208"/>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6" name="Line 35">
                <a:extLst>
                  <a:ext uri="{FF2B5EF4-FFF2-40B4-BE49-F238E27FC236}">
                    <a16:creationId xmlns:a16="http://schemas.microsoft.com/office/drawing/2014/main" xmlns="" id="{B91B7535-13DB-4D9C-87D4-9B9AFB85C521}"/>
                  </a:ext>
                </a:extLst>
              </p:cNvPr>
              <p:cNvSpPr>
                <a:spLocks noChangeShapeType="1"/>
              </p:cNvSpPr>
              <p:nvPr/>
            </p:nvSpPr>
            <p:spPr bwMode="auto">
              <a:xfrm flipV="1">
                <a:off x="2928"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grpSp>
          <p:nvGrpSpPr>
            <p:cNvPr id="36" name="Group 36">
              <a:extLst>
                <a:ext uri="{FF2B5EF4-FFF2-40B4-BE49-F238E27FC236}">
                  <a16:creationId xmlns:a16="http://schemas.microsoft.com/office/drawing/2014/main" xmlns="" id="{DB134498-70BB-45D6-8941-C58D23B72905}"/>
                </a:ext>
              </a:extLst>
            </p:cNvPr>
            <p:cNvGrpSpPr>
              <a:grpSpLocks/>
            </p:cNvGrpSpPr>
            <p:nvPr/>
          </p:nvGrpSpPr>
          <p:grpSpPr bwMode="auto">
            <a:xfrm>
              <a:off x="1104" y="1776"/>
              <a:ext cx="336" cy="672"/>
              <a:chOff x="2592" y="1536"/>
              <a:chExt cx="336" cy="672"/>
            </a:xfrm>
          </p:grpSpPr>
          <p:sp>
            <p:nvSpPr>
              <p:cNvPr id="51" name="Line 37">
                <a:extLst>
                  <a:ext uri="{FF2B5EF4-FFF2-40B4-BE49-F238E27FC236}">
                    <a16:creationId xmlns:a16="http://schemas.microsoft.com/office/drawing/2014/main" xmlns="" id="{401A10E9-2C22-4CCB-8D03-5A873747AA29}"/>
                  </a:ext>
                </a:extLst>
              </p:cNvPr>
              <p:cNvSpPr>
                <a:spLocks noChangeShapeType="1"/>
              </p:cNvSpPr>
              <p:nvPr/>
            </p:nvSpPr>
            <p:spPr bwMode="auto">
              <a:xfrm>
                <a:off x="2592"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2" name="Line 38">
                <a:extLst>
                  <a:ext uri="{FF2B5EF4-FFF2-40B4-BE49-F238E27FC236}">
                    <a16:creationId xmlns:a16="http://schemas.microsoft.com/office/drawing/2014/main" xmlns="" id="{FAFF40B5-30DE-4229-933C-06073BAFD381}"/>
                  </a:ext>
                </a:extLst>
              </p:cNvPr>
              <p:cNvSpPr>
                <a:spLocks noChangeShapeType="1"/>
              </p:cNvSpPr>
              <p:nvPr/>
            </p:nvSpPr>
            <p:spPr bwMode="auto">
              <a:xfrm>
                <a:off x="2592" y="2208"/>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3" name="Line 39">
                <a:extLst>
                  <a:ext uri="{FF2B5EF4-FFF2-40B4-BE49-F238E27FC236}">
                    <a16:creationId xmlns:a16="http://schemas.microsoft.com/office/drawing/2014/main" xmlns="" id="{76AD8C89-DBC5-45B6-955C-BAB3E3581B5D}"/>
                  </a:ext>
                </a:extLst>
              </p:cNvPr>
              <p:cNvSpPr>
                <a:spLocks noChangeShapeType="1"/>
              </p:cNvSpPr>
              <p:nvPr/>
            </p:nvSpPr>
            <p:spPr bwMode="auto">
              <a:xfrm flipV="1">
                <a:off x="2928"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grpSp>
          <p:nvGrpSpPr>
            <p:cNvPr id="37" name="Group 40">
              <a:extLst>
                <a:ext uri="{FF2B5EF4-FFF2-40B4-BE49-F238E27FC236}">
                  <a16:creationId xmlns:a16="http://schemas.microsoft.com/office/drawing/2014/main" xmlns="" id="{82459B66-2E94-456A-ACE5-D88F187980BA}"/>
                </a:ext>
              </a:extLst>
            </p:cNvPr>
            <p:cNvGrpSpPr>
              <a:grpSpLocks/>
            </p:cNvGrpSpPr>
            <p:nvPr/>
          </p:nvGrpSpPr>
          <p:grpSpPr bwMode="auto">
            <a:xfrm>
              <a:off x="1824" y="1776"/>
              <a:ext cx="336" cy="672"/>
              <a:chOff x="2592" y="1536"/>
              <a:chExt cx="336" cy="672"/>
            </a:xfrm>
          </p:grpSpPr>
          <p:sp>
            <p:nvSpPr>
              <p:cNvPr id="48" name="Line 41">
                <a:extLst>
                  <a:ext uri="{FF2B5EF4-FFF2-40B4-BE49-F238E27FC236}">
                    <a16:creationId xmlns:a16="http://schemas.microsoft.com/office/drawing/2014/main" xmlns="" id="{CC6ECB67-276A-4A0B-B449-3576B6C7125C}"/>
                  </a:ext>
                </a:extLst>
              </p:cNvPr>
              <p:cNvSpPr>
                <a:spLocks noChangeShapeType="1"/>
              </p:cNvSpPr>
              <p:nvPr/>
            </p:nvSpPr>
            <p:spPr bwMode="auto">
              <a:xfrm>
                <a:off x="2592"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49" name="Line 42">
                <a:extLst>
                  <a:ext uri="{FF2B5EF4-FFF2-40B4-BE49-F238E27FC236}">
                    <a16:creationId xmlns:a16="http://schemas.microsoft.com/office/drawing/2014/main" xmlns="" id="{26A3C0F1-D976-4BF9-8F0E-85B1DFF64B7B}"/>
                  </a:ext>
                </a:extLst>
              </p:cNvPr>
              <p:cNvSpPr>
                <a:spLocks noChangeShapeType="1"/>
              </p:cNvSpPr>
              <p:nvPr/>
            </p:nvSpPr>
            <p:spPr bwMode="auto">
              <a:xfrm>
                <a:off x="2592" y="2208"/>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50" name="Line 43">
                <a:extLst>
                  <a:ext uri="{FF2B5EF4-FFF2-40B4-BE49-F238E27FC236}">
                    <a16:creationId xmlns:a16="http://schemas.microsoft.com/office/drawing/2014/main" xmlns="" id="{73997E3C-DB19-4A08-AB3C-B1C487BD4954}"/>
                  </a:ext>
                </a:extLst>
              </p:cNvPr>
              <p:cNvSpPr>
                <a:spLocks noChangeShapeType="1"/>
              </p:cNvSpPr>
              <p:nvPr/>
            </p:nvSpPr>
            <p:spPr bwMode="auto">
              <a:xfrm flipV="1">
                <a:off x="2928" y="1536"/>
                <a:ext cx="0" cy="6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38" name="Line 44">
              <a:extLst>
                <a:ext uri="{FF2B5EF4-FFF2-40B4-BE49-F238E27FC236}">
                  <a16:creationId xmlns:a16="http://schemas.microsoft.com/office/drawing/2014/main" xmlns="" id="{4289A587-17AF-4D8A-9354-A5F89956B98A}"/>
                </a:ext>
              </a:extLst>
            </p:cNvPr>
            <p:cNvSpPr>
              <a:spLocks noChangeShapeType="1"/>
            </p:cNvSpPr>
            <p:nvPr/>
          </p:nvSpPr>
          <p:spPr bwMode="auto">
            <a:xfrm>
              <a:off x="1488" y="2064"/>
              <a:ext cx="288"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39" name="Line 45">
              <a:extLst>
                <a:ext uri="{FF2B5EF4-FFF2-40B4-BE49-F238E27FC236}">
                  <a16:creationId xmlns:a16="http://schemas.microsoft.com/office/drawing/2014/main" xmlns="" id="{159746A0-C48A-4E7E-A90F-EB26069EEBA7}"/>
                </a:ext>
              </a:extLst>
            </p:cNvPr>
            <p:cNvSpPr>
              <a:spLocks noChangeShapeType="1"/>
            </p:cNvSpPr>
            <p:nvPr/>
          </p:nvSpPr>
          <p:spPr bwMode="auto">
            <a:xfrm flipH="1">
              <a:off x="816" y="2448"/>
              <a:ext cx="96"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0" name="Line 46">
              <a:extLst>
                <a:ext uri="{FF2B5EF4-FFF2-40B4-BE49-F238E27FC236}">
                  <a16:creationId xmlns:a16="http://schemas.microsoft.com/office/drawing/2014/main" xmlns="" id="{87D374C1-3C29-4783-838F-D7BF37F23D30}"/>
                </a:ext>
              </a:extLst>
            </p:cNvPr>
            <p:cNvSpPr>
              <a:spLocks noChangeShapeType="1"/>
            </p:cNvSpPr>
            <p:nvPr/>
          </p:nvSpPr>
          <p:spPr bwMode="auto">
            <a:xfrm>
              <a:off x="912" y="1488"/>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1" name="Line 47">
              <a:extLst>
                <a:ext uri="{FF2B5EF4-FFF2-40B4-BE49-F238E27FC236}">
                  <a16:creationId xmlns:a16="http://schemas.microsoft.com/office/drawing/2014/main" xmlns="" id="{744F7E75-4BD6-4232-9A07-3BE024DE371B}"/>
                </a:ext>
              </a:extLst>
            </p:cNvPr>
            <p:cNvSpPr>
              <a:spLocks noChangeShapeType="1"/>
            </p:cNvSpPr>
            <p:nvPr/>
          </p:nvSpPr>
          <p:spPr bwMode="auto">
            <a:xfrm>
              <a:off x="1248" y="1488"/>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2" name="Line 48">
              <a:extLst>
                <a:ext uri="{FF2B5EF4-FFF2-40B4-BE49-F238E27FC236}">
                  <a16:creationId xmlns:a16="http://schemas.microsoft.com/office/drawing/2014/main" xmlns="" id="{7EC5E26F-2819-4881-A170-9226543A13D3}"/>
                </a:ext>
              </a:extLst>
            </p:cNvPr>
            <p:cNvSpPr>
              <a:spLocks noChangeShapeType="1"/>
            </p:cNvSpPr>
            <p:nvPr/>
          </p:nvSpPr>
          <p:spPr bwMode="auto">
            <a:xfrm>
              <a:off x="1968" y="1488"/>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3" name="Line 49">
              <a:extLst>
                <a:ext uri="{FF2B5EF4-FFF2-40B4-BE49-F238E27FC236}">
                  <a16:creationId xmlns:a16="http://schemas.microsoft.com/office/drawing/2014/main" xmlns="" id="{7AD528C4-EC7D-4DAC-B218-618DAD214322}"/>
                </a:ext>
              </a:extLst>
            </p:cNvPr>
            <p:cNvSpPr>
              <a:spLocks noChangeShapeType="1"/>
            </p:cNvSpPr>
            <p:nvPr/>
          </p:nvSpPr>
          <p:spPr bwMode="auto">
            <a:xfrm flipH="1">
              <a:off x="1248" y="2448"/>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4" name="Line 50">
              <a:extLst>
                <a:ext uri="{FF2B5EF4-FFF2-40B4-BE49-F238E27FC236}">
                  <a16:creationId xmlns:a16="http://schemas.microsoft.com/office/drawing/2014/main" xmlns="" id="{2448472F-17F0-4E4F-B6C2-C2626821A8A1}"/>
                </a:ext>
              </a:extLst>
            </p:cNvPr>
            <p:cNvSpPr>
              <a:spLocks noChangeShapeType="1"/>
            </p:cNvSpPr>
            <p:nvPr/>
          </p:nvSpPr>
          <p:spPr bwMode="auto">
            <a:xfrm>
              <a:off x="1968" y="2448"/>
              <a:ext cx="48"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45" name="Text Box 51">
              <a:extLst>
                <a:ext uri="{FF2B5EF4-FFF2-40B4-BE49-F238E27FC236}">
                  <a16:creationId xmlns:a16="http://schemas.microsoft.com/office/drawing/2014/main" xmlns="" id="{99012017-B574-47B8-85F9-9294AB5771A2}"/>
                </a:ext>
              </a:extLst>
            </p:cNvPr>
            <p:cNvSpPr txBox="1">
              <a:spLocks noChangeArrowheads="1"/>
            </p:cNvSpPr>
            <p:nvPr/>
          </p:nvSpPr>
          <p:spPr bwMode="auto">
            <a:xfrm>
              <a:off x="768" y="1200"/>
              <a:ext cx="3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latin typeface="Symbol" panose="05050102010706020507" pitchFamily="18" charset="2"/>
                </a:rPr>
                <a:t>l</a:t>
              </a:r>
              <a:r>
                <a:rPr lang="en-US" altLang="en-US" sz="1800" baseline="-25000" dirty="0"/>
                <a:t>1</a:t>
              </a:r>
              <a:endParaRPr lang="en-US" altLang="en-US" sz="1800" dirty="0"/>
            </a:p>
          </p:txBody>
        </p:sp>
        <p:sp>
          <p:nvSpPr>
            <p:cNvPr id="46" name="Text Box 52">
              <a:extLst>
                <a:ext uri="{FF2B5EF4-FFF2-40B4-BE49-F238E27FC236}">
                  <a16:creationId xmlns:a16="http://schemas.microsoft.com/office/drawing/2014/main" xmlns="" id="{982E8D7B-F192-45FA-BBC0-1BDBB7577618}"/>
                </a:ext>
              </a:extLst>
            </p:cNvPr>
            <p:cNvSpPr txBox="1">
              <a:spLocks noChangeArrowheads="1"/>
            </p:cNvSpPr>
            <p:nvPr/>
          </p:nvSpPr>
          <p:spPr bwMode="auto">
            <a:xfrm>
              <a:off x="1147" y="1200"/>
              <a:ext cx="3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latin typeface="Symbol" panose="05050102010706020507" pitchFamily="18" charset="2"/>
                </a:rPr>
                <a:t>l</a:t>
              </a:r>
              <a:r>
                <a:rPr lang="en-US" altLang="en-US" sz="1800" baseline="-25000"/>
                <a:t>2</a:t>
              </a:r>
              <a:endParaRPr lang="en-US" altLang="en-US" sz="1800"/>
            </a:p>
          </p:txBody>
        </p:sp>
        <p:sp>
          <p:nvSpPr>
            <p:cNvPr id="47" name="Text Box 53">
              <a:extLst>
                <a:ext uri="{FF2B5EF4-FFF2-40B4-BE49-F238E27FC236}">
                  <a16:creationId xmlns:a16="http://schemas.microsoft.com/office/drawing/2014/main" xmlns="" id="{F28919CD-2B9F-48AB-9492-9F7671AC983B}"/>
                </a:ext>
              </a:extLst>
            </p:cNvPr>
            <p:cNvSpPr txBox="1">
              <a:spLocks noChangeArrowheads="1"/>
            </p:cNvSpPr>
            <p:nvPr/>
          </p:nvSpPr>
          <p:spPr bwMode="auto">
            <a:xfrm>
              <a:off x="1819" y="1200"/>
              <a:ext cx="40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latin typeface="Symbol" panose="05050102010706020507" pitchFamily="18" charset="2"/>
                </a:rPr>
                <a:t>l</a:t>
              </a:r>
              <a:r>
                <a:rPr lang="en-US" altLang="en-US" sz="1800" i="1" baseline="-25000"/>
                <a:t>N</a:t>
              </a:r>
              <a:endParaRPr lang="en-US" altLang="en-US" sz="1800"/>
            </a:p>
          </p:txBody>
        </p:sp>
      </p:grpSp>
      <p:grpSp>
        <p:nvGrpSpPr>
          <p:cNvPr id="103" name="Group 102">
            <a:extLst>
              <a:ext uri="{FF2B5EF4-FFF2-40B4-BE49-F238E27FC236}">
                <a16:creationId xmlns:a16="http://schemas.microsoft.com/office/drawing/2014/main" xmlns="" id="{97452784-5650-4B72-8951-9DB6A50EC4AD}"/>
              </a:ext>
            </a:extLst>
          </p:cNvPr>
          <p:cNvGrpSpPr/>
          <p:nvPr/>
        </p:nvGrpSpPr>
        <p:grpSpPr>
          <a:xfrm>
            <a:off x="6228890" y="4540038"/>
            <a:ext cx="2610309" cy="1632162"/>
            <a:chOff x="4998340" y="152400"/>
            <a:chExt cx="3622678" cy="2265172"/>
          </a:xfrm>
        </p:grpSpPr>
        <p:sp>
          <p:nvSpPr>
            <p:cNvPr id="22" name="Line 19">
              <a:extLst>
                <a:ext uri="{FF2B5EF4-FFF2-40B4-BE49-F238E27FC236}">
                  <a16:creationId xmlns:a16="http://schemas.microsoft.com/office/drawing/2014/main" xmlns="" id="{60725AA0-20BB-4AE6-93AA-9605F6E73789}"/>
                </a:ext>
              </a:extLst>
            </p:cNvPr>
            <p:cNvSpPr>
              <a:spLocks noChangeShapeType="1"/>
            </p:cNvSpPr>
            <p:nvPr/>
          </p:nvSpPr>
          <p:spPr bwMode="auto">
            <a:xfrm flipV="1">
              <a:off x="5486400" y="228600"/>
              <a:ext cx="0" cy="1752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3" name="Line 20">
              <a:extLst>
                <a:ext uri="{FF2B5EF4-FFF2-40B4-BE49-F238E27FC236}">
                  <a16:creationId xmlns:a16="http://schemas.microsoft.com/office/drawing/2014/main" xmlns="" id="{C677BCF9-316F-4376-BC9D-9BC9723501C2}"/>
                </a:ext>
              </a:extLst>
            </p:cNvPr>
            <p:cNvSpPr>
              <a:spLocks noChangeShapeType="1"/>
            </p:cNvSpPr>
            <p:nvPr/>
          </p:nvSpPr>
          <p:spPr bwMode="auto">
            <a:xfrm>
              <a:off x="5486400" y="1981200"/>
              <a:ext cx="3124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4" name="Text Box 21">
              <a:extLst>
                <a:ext uri="{FF2B5EF4-FFF2-40B4-BE49-F238E27FC236}">
                  <a16:creationId xmlns:a16="http://schemas.microsoft.com/office/drawing/2014/main" xmlns="" id="{76D8A950-55E7-46EC-A67E-3CED4E5320BF}"/>
                </a:ext>
              </a:extLst>
            </p:cNvPr>
            <p:cNvSpPr txBox="1">
              <a:spLocks noChangeArrowheads="1"/>
            </p:cNvSpPr>
            <p:nvPr/>
          </p:nvSpPr>
          <p:spPr bwMode="auto">
            <a:xfrm rot="16200000">
              <a:off x="4723811" y="683513"/>
              <a:ext cx="1061629"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t>rate </a:t>
              </a:r>
              <a:r>
                <a:rPr lang="en-US" altLang="en-US" sz="1800" dirty="0">
                  <a:latin typeface="Symbol" panose="05050102010706020507" pitchFamily="18" charset="2"/>
                </a:rPr>
                <a:t>m</a:t>
              </a:r>
              <a:r>
                <a:rPr lang="en-US" altLang="en-US" sz="1800" i="1" baseline="-25000" dirty="0">
                  <a:latin typeface="Times New Roman" panose="02020603050405020304" pitchFamily="18" charset="0"/>
                </a:rPr>
                <a:t>i</a:t>
              </a:r>
              <a:endParaRPr lang="en-US" altLang="en-US" sz="1800" dirty="0"/>
            </a:p>
          </p:txBody>
        </p:sp>
        <p:sp>
          <p:nvSpPr>
            <p:cNvPr id="25" name="Text Box 22">
              <a:extLst>
                <a:ext uri="{FF2B5EF4-FFF2-40B4-BE49-F238E27FC236}">
                  <a16:creationId xmlns:a16="http://schemas.microsoft.com/office/drawing/2014/main" xmlns="" id="{AAA09EDE-4ABC-4299-865B-6D7F3BE8E753}"/>
                </a:ext>
              </a:extLst>
            </p:cNvPr>
            <p:cNvSpPr txBox="1">
              <a:spLocks noChangeArrowheads="1"/>
            </p:cNvSpPr>
            <p:nvPr/>
          </p:nvSpPr>
          <p:spPr bwMode="auto">
            <a:xfrm>
              <a:off x="7250114" y="1905000"/>
              <a:ext cx="1333042"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power </a:t>
              </a:r>
              <a:r>
                <a:rPr lang="en-US" altLang="en-US" sz="1800" i="1"/>
                <a:t>P</a:t>
              </a:r>
              <a:endParaRPr lang="en-US" altLang="en-US" sz="1800"/>
            </a:p>
          </p:txBody>
        </p:sp>
        <p:sp>
          <p:nvSpPr>
            <p:cNvPr id="27" name="Text Box 24">
              <a:extLst>
                <a:ext uri="{FF2B5EF4-FFF2-40B4-BE49-F238E27FC236}">
                  <a16:creationId xmlns:a16="http://schemas.microsoft.com/office/drawing/2014/main" xmlns="" id="{990811B7-C8F5-4E3B-BA89-ACAE5FDD302F}"/>
                </a:ext>
              </a:extLst>
            </p:cNvPr>
            <p:cNvSpPr txBox="1">
              <a:spLocks noChangeArrowheads="1"/>
            </p:cNvSpPr>
            <p:nvPr/>
          </p:nvSpPr>
          <p:spPr bwMode="auto">
            <a:xfrm>
              <a:off x="6858000" y="152400"/>
              <a:ext cx="968191"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Good</a:t>
              </a:r>
            </a:p>
          </p:txBody>
        </p:sp>
        <p:sp>
          <p:nvSpPr>
            <p:cNvPr id="28" name="Text Box 25">
              <a:extLst>
                <a:ext uri="{FF2B5EF4-FFF2-40B4-BE49-F238E27FC236}">
                  <a16:creationId xmlns:a16="http://schemas.microsoft.com/office/drawing/2014/main" xmlns="" id="{13F04ACB-3BB4-4450-BDB1-EF47036C120B}"/>
                </a:ext>
              </a:extLst>
            </p:cNvPr>
            <p:cNvSpPr txBox="1">
              <a:spLocks noChangeArrowheads="1"/>
            </p:cNvSpPr>
            <p:nvPr/>
          </p:nvSpPr>
          <p:spPr bwMode="auto">
            <a:xfrm>
              <a:off x="7772400" y="838200"/>
              <a:ext cx="843608"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Med</a:t>
              </a:r>
            </a:p>
          </p:txBody>
        </p:sp>
        <p:sp>
          <p:nvSpPr>
            <p:cNvPr id="29" name="Text Box 26">
              <a:extLst>
                <a:ext uri="{FF2B5EF4-FFF2-40B4-BE49-F238E27FC236}">
                  <a16:creationId xmlns:a16="http://schemas.microsoft.com/office/drawing/2014/main" xmlns="" id="{A485482D-67AC-4589-B292-B716DA470557}"/>
                </a:ext>
              </a:extLst>
            </p:cNvPr>
            <p:cNvSpPr txBox="1">
              <a:spLocks noChangeArrowheads="1"/>
            </p:cNvSpPr>
            <p:nvPr/>
          </p:nvSpPr>
          <p:spPr bwMode="auto">
            <a:xfrm>
              <a:off x="7848600" y="1371599"/>
              <a:ext cx="772418" cy="5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t>Bad</a:t>
              </a:r>
            </a:p>
          </p:txBody>
        </p:sp>
        <p:grpSp>
          <p:nvGrpSpPr>
            <p:cNvPr id="87" name="Group 84">
              <a:extLst>
                <a:ext uri="{FF2B5EF4-FFF2-40B4-BE49-F238E27FC236}">
                  <a16:creationId xmlns:a16="http://schemas.microsoft.com/office/drawing/2014/main" xmlns="" id="{225F5CBD-DACD-43B0-8342-2199BAA38B6F}"/>
                </a:ext>
              </a:extLst>
            </p:cNvPr>
            <p:cNvGrpSpPr>
              <a:grpSpLocks/>
            </p:cNvGrpSpPr>
            <p:nvPr/>
          </p:nvGrpSpPr>
          <p:grpSpPr bwMode="auto">
            <a:xfrm>
              <a:off x="5486400" y="1371600"/>
              <a:ext cx="2971800" cy="609600"/>
              <a:chOff x="3456" y="864"/>
              <a:chExt cx="1872" cy="384"/>
            </a:xfrm>
          </p:grpSpPr>
          <p:sp>
            <p:nvSpPr>
              <p:cNvPr id="88" name="Line 85">
                <a:extLst>
                  <a:ext uri="{FF2B5EF4-FFF2-40B4-BE49-F238E27FC236}">
                    <a16:creationId xmlns:a16="http://schemas.microsoft.com/office/drawing/2014/main" xmlns="" id="{FAD4DCE0-9727-47AB-9B1A-3FD7AEC3EBE6}"/>
                  </a:ext>
                </a:extLst>
              </p:cNvPr>
              <p:cNvSpPr>
                <a:spLocks noChangeShapeType="1"/>
              </p:cNvSpPr>
              <p:nvPr/>
            </p:nvSpPr>
            <p:spPr bwMode="auto">
              <a:xfrm>
                <a:off x="3456" y="1248"/>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9" name="Line 86">
                <a:extLst>
                  <a:ext uri="{FF2B5EF4-FFF2-40B4-BE49-F238E27FC236}">
                    <a16:creationId xmlns:a16="http://schemas.microsoft.com/office/drawing/2014/main" xmlns="" id="{3A56F052-2FBA-4BB9-96C0-93BA3A42767F}"/>
                  </a:ext>
                </a:extLst>
              </p:cNvPr>
              <p:cNvSpPr>
                <a:spLocks noChangeShapeType="1"/>
              </p:cNvSpPr>
              <p:nvPr/>
            </p:nvSpPr>
            <p:spPr bwMode="auto">
              <a:xfrm flipH="1" flipV="1">
                <a:off x="4464" y="864"/>
                <a:ext cx="0" cy="38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0" name="Line 87">
                <a:extLst>
                  <a:ext uri="{FF2B5EF4-FFF2-40B4-BE49-F238E27FC236}">
                    <a16:creationId xmlns:a16="http://schemas.microsoft.com/office/drawing/2014/main" xmlns="" id="{DC68D224-1720-4686-94C6-1D2236677FEE}"/>
                  </a:ext>
                </a:extLst>
              </p:cNvPr>
              <p:cNvSpPr>
                <a:spLocks noChangeShapeType="1"/>
              </p:cNvSpPr>
              <p:nvPr/>
            </p:nvSpPr>
            <p:spPr bwMode="auto">
              <a:xfrm>
                <a:off x="4464" y="864"/>
                <a:ext cx="8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grpSp>
          <p:nvGrpSpPr>
            <p:cNvPr id="91" name="Group 88">
              <a:extLst>
                <a:ext uri="{FF2B5EF4-FFF2-40B4-BE49-F238E27FC236}">
                  <a16:creationId xmlns:a16="http://schemas.microsoft.com/office/drawing/2014/main" xmlns="" id="{78DD3A79-4CFF-4D53-8DE7-64625427D43E}"/>
                </a:ext>
              </a:extLst>
            </p:cNvPr>
            <p:cNvGrpSpPr>
              <a:grpSpLocks/>
            </p:cNvGrpSpPr>
            <p:nvPr/>
          </p:nvGrpSpPr>
          <p:grpSpPr bwMode="auto">
            <a:xfrm>
              <a:off x="5486400" y="666750"/>
              <a:ext cx="2209800" cy="1295400"/>
              <a:chOff x="3456" y="432"/>
              <a:chExt cx="1392" cy="816"/>
            </a:xfrm>
          </p:grpSpPr>
          <p:grpSp>
            <p:nvGrpSpPr>
              <p:cNvPr id="92" name="Group 89">
                <a:extLst>
                  <a:ext uri="{FF2B5EF4-FFF2-40B4-BE49-F238E27FC236}">
                    <a16:creationId xmlns:a16="http://schemas.microsoft.com/office/drawing/2014/main" xmlns="" id="{BF01DAFC-818B-4D8E-94FD-1832FD60A921}"/>
                  </a:ext>
                </a:extLst>
              </p:cNvPr>
              <p:cNvGrpSpPr>
                <a:grpSpLocks/>
              </p:cNvGrpSpPr>
              <p:nvPr/>
            </p:nvGrpSpPr>
            <p:grpSpPr bwMode="auto">
              <a:xfrm>
                <a:off x="3456" y="864"/>
                <a:ext cx="624" cy="384"/>
                <a:chOff x="3456" y="864"/>
                <a:chExt cx="624" cy="384"/>
              </a:xfrm>
            </p:grpSpPr>
            <p:sp>
              <p:nvSpPr>
                <p:cNvPr id="95" name="Line 90">
                  <a:extLst>
                    <a:ext uri="{FF2B5EF4-FFF2-40B4-BE49-F238E27FC236}">
                      <a16:creationId xmlns:a16="http://schemas.microsoft.com/office/drawing/2014/main" xmlns="" id="{187BF764-57EC-4000-99EA-AA20ACB65AB6}"/>
                    </a:ext>
                  </a:extLst>
                </p:cNvPr>
                <p:cNvSpPr>
                  <a:spLocks noChangeShapeType="1"/>
                </p:cNvSpPr>
                <p:nvPr/>
              </p:nvSpPr>
              <p:spPr bwMode="auto">
                <a:xfrm>
                  <a:off x="3456" y="1248"/>
                  <a:ext cx="624" cy="0"/>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6" name="Line 91">
                  <a:extLst>
                    <a:ext uri="{FF2B5EF4-FFF2-40B4-BE49-F238E27FC236}">
                      <a16:creationId xmlns:a16="http://schemas.microsoft.com/office/drawing/2014/main" xmlns="" id="{D4D32F7A-CB32-4276-8178-E47ED6C815D0}"/>
                    </a:ext>
                  </a:extLst>
                </p:cNvPr>
                <p:cNvSpPr>
                  <a:spLocks noChangeShapeType="1"/>
                </p:cNvSpPr>
                <p:nvPr/>
              </p:nvSpPr>
              <p:spPr bwMode="auto">
                <a:xfrm flipV="1">
                  <a:off x="4080" y="864"/>
                  <a:ext cx="0" cy="384"/>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93" name="Line 92">
                <a:extLst>
                  <a:ext uri="{FF2B5EF4-FFF2-40B4-BE49-F238E27FC236}">
                    <a16:creationId xmlns:a16="http://schemas.microsoft.com/office/drawing/2014/main" xmlns="" id="{A6259296-E684-4D4F-BC22-AC97D5FBD5E3}"/>
                  </a:ext>
                </a:extLst>
              </p:cNvPr>
              <p:cNvSpPr>
                <a:spLocks noChangeShapeType="1"/>
              </p:cNvSpPr>
              <p:nvPr/>
            </p:nvSpPr>
            <p:spPr bwMode="auto">
              <a:xfrm>
                <a:off x="4080" y="864"/>
                <a:ext cx="768" cy="0"/>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4" name="Line 93">
                <a:extLst>
                  <a:ext uri="{FF2B5EF4-FFF2-40B4-BE49-F238E27FC236}">
                    <a16:creationId xmlns:a16="http://schemas.microsoft.com/office/drawing/2014/main" xmlns="" id="{EBCF546A-3B78-410A-9FA4-69027380E301}"/>
                  </a:ext>
                </a:extLst>
              </p:cNvPr>
              <p:cNvSpPr>
                <a:spLocks noChangeShapeType="1"/>
              </p:cNvSpPr>
              <p:nvPr/>
            </p:nvSpPr>
            <p:spPr bwMode="auto">
              <a:xfrm flipV="1">
                <a:off x="4848" y="432"/>
                <a:ext cx="0" cy="432"/>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97" name="Line 94">
              <a:extLst>
                <a:ext uri="{FF2B5EF4-FFF2-40B4-BE49-F238E27FC236}">
                  <a16:creationId xmlns:a16="http://schemas.microsoft.com/office/drawing/2014/main" xmlns="" id="{22AA3364-71BC-4D8F-A3F1-9037FF8DAA9C}"/>
                </a:ext>
              </a:extLst>
            </p:cNvPr>
            <p:cNvSpPr>
              <a:spLocks noChangeShapeType="1"/>
            </p:cNvSpPr>
            <p:nvPr/>
          </p:nvSpPr>
          <p:spPr bwMode="auto">
            <a:xfrm>
              <a:off x="7696200" y="666750"/>
              <a:ext cx="762000" cy="0"/>
            </a:xfrm>
            <a:prstGeom prst="line">
              <a:avLst/>
            </a:prstGeom>
            <a:noFill/>
            <a:ln w="38100">
              <a:solidFill>
                <a:srgbClr val="99CC00"/>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8" name="Line 95">
              <a:extLst>
                <a:ext uri="{FF2B5EF4-FFF2-40B4-BE49-F238E27FC236}">
                  <a16:creationId xmlns:a16="http://schemas.microsoft.com/office/drawing/2014/main" xmlns="" id="{FFEE345D-F215-4E74-9D2C-B97A275250E5}"/>
                </a:ext>
              </a:extLst>
            </p:cNvPr>
            <p:cNvSpPr>
              <a:spLocks noChangeShapeType="1"/>
            </p:cNvSpPr>
            <p:nvPr/>
          </p:nvSpPr>
          <p:spPr bwMode="auto">
            <a:xfrm>
              <a:off x="5486400" y="1946275"/>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9" name="Line 96">
              <a:extLst>
                <a:ext uri="{FF2B5EF4-FFF2-40B4-BE49-F238E27FC236}">
                  <a16:creationId xmlns:a16="http://schemas.microsoft.com/office/drawing/2014/main" xmlns="" id="{4C29AF9B-13AA-403C-AF9C-B324B3E39292}"/>
                </a:ext>
              </a:extLst>
            </p:cNvPr>
            <p:cNvSpPr>
              <a:spLocks noChangeShapeType="1"/>
            </p:cNvSpPr>
            <p:nvPr/>
          </p:nvSpPr>
          <p:spPr bwMode="auto">
            <a:xfrm flipV="1">
              <a:off x="6019800" y="1295400"/>
              <a:ext cx="0" cy="636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0" name="Line 97">
              <a:extLst>
                <a:ext uri="{FF2B5EF4-FFF2-40B4-BE49-F238E27FC236}">
                  <a16:creationId xmlns:a16="http://schemas.microsoft.com/office/drawing/2014/main" xmlns="" id="{CC40B550-E514-43C5-B107-F5EAA45C87BC}"/>
                </a:ext>
              </a:extLst>
            </p:cNvPr>
            <p:cNvSpPr>
              <a:spLocks noChangeShapeType="1"/>
            </p:cNvSpPr>
            <p:nvPr/>
          </p:nvSpPr>
          <p:spPr bwMode="auto">
            <a:xfrm>
              <a:off x="6019800" y="1323975"/>
              <a:ext cx="838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1" name="Line 98">
              <a:extLst>
                <a:ext uri="{FF2B5EF4-FFF2-40B4-BE49-F238E27FC236}">
                  <a16:creationId xmlns:a16="http://schemas.microsoft.com/office/drawing/2014/main" xmlns="" id="{5A726D39-D7BC-4F7F-967E-7044F4692EFA}"/>
                </a:ext>
              </a:extLst>
            </p:cNvPr>
            <p:cNvSpPr>
              <a:spLocks noChangeShapeType="1"/>
            </p:cNvSpPr>
            <p:nvPr/>
          </p:nvSpPr>
          <p:spPr bwMode="auto">
            <a:xfrm flipV="1">
              <a:off x="6858000" y="657225"/>
              <a:ext cx="0" cy="660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2" name="Line 99">
              <a:extLst>
                <a:ext uri="{FF2B5EF4-FFF2-40B4-BE49-F238E27FC236}">
                  <a16:creationId xmlns:a16="http://schemas.microsoft.com/office/drawing/2014/main" xmlns="" id="{EF00D25A-FFCD-4479-AC65-758D173ABAE0}"/>
                </a:ext>
              </a:extLst>
            </p:cNvPr>
            <p:cNvSpPr>
              <a:spLocks noChangeShapeType="1"/>
            </p:cNvSpPr>
            <p:nvPr/>
          </p:nvSpPr>
          <p:spPr bwMode="auto">
            <a:xfrm>
              <a:off x="6858000" y="630238"/>
              <a:ext cx="1600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grpSp>
      <p:sp>
        <p:nvSpPr>
          <p:cNvPr id="2" name="Slide Number Placeholder 1">
            <a:extLst>
              <a:ext uri="{FF2B5EF4-FFF2-40B4-BE49-F238E27FC236}">
                <a16:creationId xmlns:a16="http://schemas.microsoft.com/office/drawing/2014/main" xmlns="" id="{225F2B20-C9F9-431D-A2A7-1C898197AB49}"/>
              </a:ext>
            </a:extLst>
          </p:cNvPr>
          <p:cNvSpPr>
            <a:spLocks noGrp="1"/>
          </p:cNvSpPr>
          <p:nvPr>
            <p:ph type="sldNum" idx="10"/>
          </p:nvPr>
        </p:nvSpPr>
        <p:spPr/>
        <p:txBody>
          <a:bodyPr/>
          <a:lstStyle/>
          <a:p>
            <a:fld id="{3B62EEA0-407C-F845-9485-6BA8F1FD51F2}" type="slidenum">
              <a:rPr lang="en-US" altLang="zh-CN" smtClean="0"/>
              <a:pPr/>
              <a:t>21</a:t>
            </a:fld>
            <a:r>
              <a:rPr lang="en-US" altLang="zh-CN"/>
              <a:t>/44</a:t>
            </a:r>
            <a:endParaRPr lang="en-US" altLang="zh-CN" dirty="0"/>
          </a:p>
        </p:txBody>
      </p:sp>
    </p:spTree>
    <p:extLst>
      <p:ext uri="{BB962C8B-B14F-4D97-AF65-F5344CB8AC3E}">
        <p14:creationId xmlns:p14="http://schemas.microsoft.com/office/powerpoint/2010/main" val="1708412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C00E01F-79ED-4CDB-9F65-06B464DCFE66}"/>
              </a:ext>
            </a:extLst>
          </p:cNvPr>
          <p:cNvSpPr>
            <a:spLocks noGrp="1"/>
          </p:cNvSpPr>
          <p:nvPr>
            <p:ph type="body" idx="2"/>
          </p:nvPr>
        </p:nvSpPr>
        <p:spPr/>
        <p:txBody>
          <a:bodyPr/>
          <a:lstStyle/>
          <a:p>
            <a:r>
              <a:rPr lang="en-US" sz="2400" dirty="0"/>
              <a:t>Application to Mobile Networks with </a:t>
            </a:r>
          </a:p>
          <a:p>
            <a:r>
              <a:rPr lang="en-US" sz="2400" dirty="0"/>
              <a:t>Unreliable Channels</a:t>
            </a:r>
          </a:p>
        </p:txBody>
      </p:sp>
      <p:pic>
        <p:nvPicPr>
          <p:cNvPr id="5" name="Picture 2" descr=" fig3b.pdf                                                      006E6372HD                             BECF167C:">
            <a:extLst>
              <a:ext uri="{FF2B5EF4-FFF2-40B4-BE49-F238E27FC236}">
                <a16:creationId xmlns:a16="http://schemas.microsoft.com/office/drawing/2014/main" xmlns="" id="{CFE379C3-0E41-447C-BCCC-F20471904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4191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 fig3c.pdf                                                      006E6372HD                             BECF167C:">
            <a:extLst>
              <a:ext uri="{FF2B5EF4-FFF2-40B4-BE49-F238E27FC236}">
                <a16:creationId xmlns:a16="http://schemas.microsoft.com/office/drawing/2014/main" xmlns="" id="{1AED9FA2-0BDA-4FAD-98C1-AC67EE5E8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67025"/>
            <a:ext cx="40386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a:extLst>
              <a:ext uri="{FF2B5EF4-FFF2-40B4-BE49-F238E27FC236}">
                <a16:creationId xmlns:a16="http://schemas.microsoft.com/office/drawing/2014/main" xmlns="" id="{2C021AB6-4BED-4CF5-AB27-CC1756CFC054}"/>
              </a:ext>
            </a:extLst>
          </p:cNvPr>
          <p:cNvGrpSpPr>
            <a:grpSpLocks/>
          </p:cNvGrpSpPr>
          <p:nvPr/>
        </p:nvGrpSpPr>
        <p:grpSpPr bwMode="auto">
          <a:xfrm>
            <a:off x="304801" y="1146915"/>
            <a:ext cx="1520825" cy="1461595"/>
            <a:chOff x="384" y="1872"/>
            <a:chExt cx="2160" cy="2160"/>
          </a:xfrm>
        </p:grpSpPr>
        <p:sp>
          <p:nvSpPr>
            <p:cNvPr id="8" name="Rectangle 5">
              <a:extLst>
                <a:ext uri="{FF2B5EF4-FFF2-40B4-BE49-F238E27FC236}">
                  <a16:creationId xmlns:a16="http://schemas.microsoft.com/office/drawing/2014/main" xmlns="" id="{54300199-3E74-4EC0-82C2-6033707742F0}"/>
                </a:ext>
              </a:extLst>
            </p:cNvPr>
            <p:cNvSpPr>
              <a:spLocks noChangeArrowheads="1"/>
            </p:cNvSpPr>
            <p:nvPr/>
          </p:nvSpPr>
          <p:spPr bwMode="auto">
            <a:xfrm>
              <a:off x="384" y="1872"/>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9" name="Rectangle 6">
              <a:extLst>
                <a:ext uri="{FF2B5EF4-FFF2-40B4-BE49-F238E27FC236}">
                  <a16:creationId xmlns:a16="http://schemas.microsoft.com/office/drawing/2014/main" xmlns="" id="{2263F2DA-A285-4011-B37B-1423432C6638}"/>
                </a:ext>
              </a:extLst>
            </p:cNvPr>
            <p:cNvSpPr>
              <a:spLocks noChangeArrowheads="1"/>
            </p:cNvSpPr>
            <p:nvPr/>
          </p:nvSpPr>
          <p:spPr bwMode="auto">
            <a:xfrm>
              <a:off x="816" y="1872"/>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0" name="Rectangle 7">
              <a:extLst>
                <a:ext uri="{FF2B5EF4-FFF2-40B4-BE49-F238E27FC236}">
                  <a16:creationId xmlns:a16="http://schemas.microsoft.com/office/drawing/2014/main" xmlns="" id="{B42759BB-CD08-4D2E-BF54-B9708B380575}"/>
                </a:ext>
              </a:extLst>
            </p:cNvPr>
            <p:cNvSpPr>
              <a:spLocks noChangeArrowheads="1"/>
            </p:cNvSpPr>
            <p:nvPr/>
          </p:nvSpPr>
          <p:spPr bwMode="auto">
            <a:xfrm>
              <a:off x="1248" y="1872"/>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1" name="Rectangle 8">
              <a:extLst>
                <a:ext uri="{FF2B5EF4-FFF2-40B4-BE49-F238E27FC236}">
                  <a16:creationId xmlns:a16="http://schemas.microsoft.com/office/drawing/2014/main" xmlns="" id="{48BB2351-AB25-4C38-9BC5-1AB9F347F34B}"/>
                </a:ext>
              </a:extLst>
            </p:cNvPr>
            <p:cNvSpPr>
              <a:spLocks noChangeArrowheads="1"/>
            </p:cNvSpPr>
            <p:nvPr/>
          </p:nvSpPr>
          <p:spPr bwMode="auto">
            <a:xfrm>
              <a:off x="2112" y="1872"/>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2" name="Rectangle 9">
              <a:extLst>
                <a:ext uri="{FF2B5EF4-FFF2-40B4-BE49-F238E27FC236}">
                  <a16:creationId xmlns:a16="http://schemas.microsoft.com/office/drawing/2014/main" xmlns="" id="{027B864E-6264-477E-A73F-12044EE5F001}"/>
                </a:ext>
              </a:extLst>
            </p:cNvPr>
            <p:cNvSpPr>
              <a:spLocks noChangeArrowheads="1"/>
            </p:cNvSpPr>
            <p:nvPr/>
          </p:nvSpPr>
          <p:spPr bwMode="auto">
            <a:xfrm>
              <a:off x="384" y="2304"/>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3" name="Rectangle 10">
              <a:extLst>
                <a:ext uri="{FF2B5EF4-FFF2-40B4-BE49-F238E27FC236}">
                  <a16:creationId xmlns:a16="http://schemas.microsoft.com/office/drawing/2014/main" xmlns="" id="{B21E24E9-061A-4165-A5D9-EF40D4EE47D0}"/>
                </a:ext>
              </a:extLst>
            </p:cNvPr>
            <p:cNvSpPr>
              <a:spLocks noChangeArrowheads="1"/>
            </p:cNvSpPr>
            <p:nvPr/>
          </p:nvSpPr>
          <p:spPr bwMode="auto">
            <a:xfrm>
              <a:off x="816" y="2304"/>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4" name="Rectangle 11">
              <a:extLst>
                <a:ext uri="{FF2B5EF4-FFF2-40B4-BE49-F238E27FC236}">
                  <a16:creationId xmlns:a16="http://schemas.microsoft.com/office/drawing/2014/main" xmlns="" id="{7E91D8EA-F6EC-4429-9B77-0AE54D400389}"/>
                </a:ext>
              </a:extLst>
            </p:cNvPr>
            <p:cNvSpPr>
              <a:spLocks noChangeArrowheads="1"/>
            </p:cNvSpPr>
            <p:nvPr/>
          </p:nvSpPr>
          <p:spPr bwMode="auto">
            <a:xfrm>
              <a:off x="2112" y="2304"/>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5" name="Rectangle 12">
              <a:extLst>
                <a:ext uri="{FF2B5EF4-FFF2-40B4-BE49-F238E27FC236}">
                  <a16:creationId xmlns:a16="http://schemas.microsoft.com/office/drawing/2014/main" xmlns="" id="{B6281033-601F-4749-BD6A-3D844A2450A2}"/>
                </a:ext>
              </a:extLst>
            </p:cNvPr>
            <p:cNvSpPr>
              <a:spLocks noChangeArrowheads="1"/>
            </p:cNvSpPr>
            <p:nvPr/>
          </p:nvSpPr>
          <p:spPr bwMode="auto">
            <a:xfrm>
              <a:off x="384" y="2736"/>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6" name="Rectangle 13">
              <a:extLst>
                <a:ext uri="{FF2B5EF4-FFF2-40B4-BE49-F238E27FC236}">
                  <a16:creationId xmlns:a16="http://schemas.microsoft.com/office/drawing/2014/main" xmlns="" id="{25CD4B43-1668-41CF-9F5B-A6A611B6C7CF}"/>
                </a:ext>
              </a:extLst>
            </p:cNvPr>
            <p:cNvSpPr>
              <a:spLocks noChangeArrowheads="1"/>
            </p:cNvSpPr>
            <p:nvPr/>
          </p:nvSpPr>
          <p:spPr bwMode="auto">
            <a:xfrm>
              <a:off x="816" y="2736"/>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7" name="Rectangle 14">
              <a:extLst>
                <a:ext uri="{FF2B5EF4-FFF2-40B4-BE49-F238E27FC236}">
                  <a16:creationId xmlns:a16="http://schemas.microsoft.com/office/drawing/2014/main" xmlns="" id="{94AB1EBD-1B13-4C12-BBF0-DD02E3181D8A}"/>
                </a:ext>
              </a:extLst>
            </p:cNvPr>
            <p:cNvSpPr>
              <a:spLocks noChangeArrowheads="1"/>
            </p:cNvSpPr>
            <p:nvPr/>
          </p:nvSpPr>
          <p:spPr bwMode="auto">
            <a:xfrm>
              <a:off x="1248" y="2736"/>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8" name="Rectangle 15">
              <a:extLst>
                <a:ext uri="{FF2B5EF4-FFF2-40B4-BE49-F238E27FC236}">
                  <a16:creationId xmlns:a16="http://schemas.microsoft.com/office/drawing/2014/main" xmlns="" id="{ADDF3263-FE25-4671-89CC-9B071891B235}"/>
                </a:ext>
              </a:extLst>
            </p:cNvPr>
            <p:cNvSpPr>
              <a:spLocks noChangeArrowheads="1"/>
            </p:cNvSpPr>
            <p:nvPr/>
          </p:nvSpPr>
          <p:spPr bwMode="auto">
            <a:xfrm>
              <a:off x="1680" y="2736"/>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19" name="Rectangle 16">
              <a:extLst>
                <a:ext uri="{FF2B5EF4-FFF2-40B4-BE49-F238E27FC236}">
                  <a16:creationId xmlns:a16="http://schemas.microsoft.com/office/drawing/2014/main" xmlns="" id="{FCDC47A8-2C6B-4B53-897C-2DF44B2A70B2}"/>
                </a:ext>
              </a:extLst>
            </p:cNvPr>
            <p:cNvSpPr>
              <a:spLocks noChangeArrowheads="1"/>
            </p:cNvSpPr>
            <p:nvPr/>
          </p:nvSpPr>
          <p:spPr bwMode="auto">
            <a:xfrm>
              <a:off x="2112" y="2736"/>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0" name="Rectangle 17">
              <a:extLst>
                <a:ext uri="{FF2B5EF4-FFF2-40B4-BE49-F238E27FC236}">
                  <a16:creationId xmlns:a16="http://schemas.microsoft.com/office/drawing/2014/main" xmlns="" id="{A39CEBBE-F142-4ACB-97A5-34DA767BFC1A}"/>
                </a:ext>
              </a:extLst>
            </p:cNvPr>
            <p:cNvSpPr>
              <a:spLocks noChangeArrowheads="1"/>
            </p:cNvSpPr>
            <p:nvPr/>
          </p:nvSpPr>
          <p:spPr bwMode="auto">
            <a:xfrm>
              <a:off x="1248" y="3168"/>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1" name="Rectangle 18">
              <a:extLst>
                <a:ext uri="{FF2B5EF4-FFF2-40B4-BE49-F238E27FC236}">
                  <a16:creationId xmlns:a16="http://schemas.microsoft.com/office/drawing/2014/main" xmlns="" id="{0CD83BAD-0125-4A97-AA32-94D3B2F5F948}"/>
                </a:ext>
              </a:extLst>
            </p:cNvPr>
            <p:cNvSpPr>
              <a:spLocks noChangeArrowheads="1"/>
            </p:cNvSpPr>
            <p:nvPr/>
          </p:nvSpPr>
          <p:spPr bwMode="auto">
            <a:xfrm>
              <a:off x="1248" y="3600"/>
              <a:ext cx="432" cy="43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2" name="Rectangle 19">
              <a:extLst>
                <a:ext uri="{FF2B5EF4-FFF2-40B4-BE49-F238E27FC236}">
                  <a16:creationId xmlns:a16="http://schemas.microsoft.com/office/drawing/2014/main" xmlns="" id="{CB7A0562-CB13-4045-996C-517B326BDF23}"/>
                </a:ext>
              </a:extLst>
            </p:cNvPr>
            <p:cNvSpPr>
              <a:spLocks noChangeArrowheads="1"/>
            </p:cNvSpPr>
            <p:nvPr/>
          </p:nvSpPr>
          <p:spPr bwMode="auto">
            <a:xfrm>
              <a:off x="1248" y="2304"/>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3" name="Rectangle 20">
              <a:extLst>
                <a:ext uri="{FF2B5EF4-FFF2-40B4-BE49-F238E27FC236}">
                  <a16:creationId xmlns:a16="http://schemas.microsoft.com/office/drawing/2014/main" xmlns="" id="{152AC966-6D88-41EB-BF78-91656C0F74F7}"/>
                </a:ext>
              </a:extLst>
            </p:cNvPr>
            <p:cNvSpPr>
              <a:spLocks noChangeArrowheads="1"/>
            </p:cNvSpPr>
            <p:nvPr/>
          </p:nvSpPr>
          <p:spPr bwMode="auto">
            <a:xfrm>
              <a:off x="1680" y="2304"/>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4" name="Rectangle 21">
              <a:extLst>
                <a:ext uri="{FF2B5EF4-FFF2-40B4-BE49-F238E27FC236}">
                  <a16:creationId xmlns:a16="http://schemas.microsoft.com/office/drawing/2014/main" xmlns="" id="{9B330042-5D96-4CE5-8F23-773CCCC827E2}"/>
                </a:ext>
              </a:extLst>
            </p:cNvPr>
            <p:cNvSpPr>
              <a:spLocks noChangeArrowheads="1"/>
            </p:cNvSpPr>
            <p:nvPr/>
          </p:nvSpPr>
          <p:spPr bwMode="auto">
            <a:xfrm>
              <a:off x="1680" y="1872"/>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5" name="Rectangle 22">
              <a:extLst>
                <a:ext uri="{FF2B5EF4-FFF2-40B4-BE49-F238E27FC236}">
                  <a16:creationId xmlns:a16="http://schemas.microsoft.com/office/drawing/2014/main" xmlns="" id="{6C36526E-F1D5-4738-A0A8-026377CD5629}"/>
                </a:ext>
              </a:extLst>
            </p:cNvPr>
            <p:cNvSpPr>
              <a:spLocks noChangeArrowheads="1"/>
            </p:cNvSpPr>
            <p:nvPr/>
          </p:nvSpPr>
          <p:spPr bwMode="auto">
            <a:xfrm>
              <a:off x="1680" y="3168"/>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6" name="Rectangle 23">
              <a:extLst>
                <a:ext uri="{FF2B5EF4-FFF2-40B4-BE49-F238E27FC236}">
                  <a16:creationId xmlns:a16="http://schemas.microsoft.com/office/drawing/2014/main" xmlns="" id="{DDCD3E41-5F5B-4F7B-A70C-506C9757D41D}"/>
                </a:ext>
              </a:extLst>
            </p:cNvPr>
            <p:cNvSpPr>
              <a:spLocks noChangeArrowheads="1"/>
            </p:cNvSpPr>
            <p:nvPr/>
          </p:nvSpPr>
          <p:spPr bwMode="auto">
            <a:xfrm>
              <a:off x="1680" y="3600"/>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7" name="Rectangle 24">
              <a:extLst>
                <a:ext uri="{FF2B5EF4-FFF2-40B4-BE49-F238E27FC236}">
                  <a16:creationId xmlns:a16="http://schemas.microsoft.com/office/drawing/2014/main" xmlns="" id="{C3D4DABF-A2B9-4A0B-86E8-C424B7CD2F61}"/>
                </a:ext>
              </a:extLst>
            </p:cNvPr>
            <p:cNvSpPr>
              <a:spLocks noChangeArrowheads="1"/>
            </p:cNvSpPr>
            <p:nvPr/>
          </p:nvSpPr>
          <p:spPr bwMode="auto">
            <a:xfrm>
              <a:off x="2112" y="3168"/>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8" name="Rectangle 25">
              <a:extLst>
                <a:ext uri="{FF2B5EF4-FFF2-40B4-BE49-F238E27FC236}">
                  <a16:creationId xmlns:a16="http://schemas.microsoft.com/office/drawing/2014/main" xmlns="" id="{D2C44ED9-7381-4994-ACE2-6BB34751198A}"/>
                </a:ext>
              </a:extLst>
            </p:cNvPr>
            <p:cNvSpPr>
              <a:spLocks noChangeArrowheads="1"/>
            </p:cNvSpPr>
            <p:nvPr/>
          </p:nvSpPr>
          <p:spPr bwMode="auto">
            <a:xfrm>
              <a:off x="2112" y="3600"/>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29" name="Rectangle 26">
              <a:extLst>
                <a:ext uri="{FF2B5EF4-FFF2-40B4-BE49-F238E27FC236}">
                  <a16:creationId xmlns:a16="http://schemas.microsoft.com/office/drawing/2014/main" xmlns="" id="{FCD1CF1A-EA3D-4608-9641-E176F2C0EC4A}"/>
                </a:ext>
              </a:extLst>
            </p:cNvPr>
            <p:cNvSpPr>
              <a:spLocks noChangeArrowheads="1"/>
            </p:cNvSpPr>
            <p:nvPr/>
          </p:nvSpPr>
          <p:spPr bwMode="auto">
            <a:xfrm>
              <a:off x="816" y="3168"/>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0" name="Rectangle 27">
              <a:extLst>
                <a:ext uri="{FF2B5EF4-FFF2-40B4-BE49-F238E27FC236}">
                  <a16:creationId xmlns:a16="http://schemas.microsoft.com/office/drawing/2014/main" xmlns="" id="{7270D597-06E2-41EE-9CA6-71E69EDA9E61}"/>
                </a:ext>
              </a:extLst>
            </p:cNvPr>
            <p:cNvSpPr>
              <a:spLocks noChangeArrowheads="1"/>
            </p:cNvSpPr>
            <p:nvPr/>
          </p:nvSpPr>
          <p:spPr bwMode="auto">
            <a:xfrm>
              <a:off x="384" y="3168"/>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1" name="Rectangle 28">
              <a:extLst>
                <a:ext uri="{FF2B5EF4-FFF2-40B4-BE49-F238E27FC236}">
                  <a16:creationId xmlns:a16="http://schemas.microsoft.com/office/drawing/2014/main" xmlns="" id="{2CD88B16-ED26-4962-ABD2-6A82BEB12E79}"/>
                </a:ext>
              </a:extLst>
            </p:cNvPr>
            <p:cNvSpPr>
              <a:spLocks noChangeArrowheads="1"/>
            </p:cNvSpPr>
            <p:nvPr/>
          </p:nvSpPr>
          <p:spPr bwMode="auto">
            <a:xfrm>
              <a:off x="816" y="3600"/>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2" name="Rectangle 29">
              <a:extLst>
                <a:ext uri="{FF2B5EF4-FFF2-40B4-BE49-F238E27FC236}">
                  <a16:creationId xmlns:a16="http://schemas.microsoft.com/office/drawing/2014/main" xmlns="" id="{E73882EF-B176-4653-96D1-4D801B1BD467}"/>
                </a:ext>
              </a:extLst>
            </p:cNvPr>
            <p:cNvSpPr>
              <a:spLocks noChangeArrowheads="1"/>
            </p:cNvSpPr>
            <p:nvPr/>
          </p:nvSpPr>
          <p:spPr bwMode="auto">
            <a:xfrm>
              <a:off x="384" y="3600"/>
              <a:ext cx="432" cy="432"/>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3" name="AutoShape 30">
              <a:extLst>
                <a:ext uri="{FF2B5EF4-FFF2-40B4-BE49-F238E27FC236}">
                  <a16:creationId xmlns:a16="http://schemas.microsoft.com/office/drawing/2014/main" xmlns="" id="{69B65AA9-7F36-4A4C-9205-B28C1124E73D}"/>
                </a:ext>
              </a:extLst>
            </p:cNvPr>
            <p:cNvSpPr>
              <a:spLocks noChangeArrowheads="1"/>
            </p:cNvSpPr>
            <p:nvPr/>
          </p:nvSpPr>
          <p:spPr bwMode="auto">
            <a:xfrm>
              <a:off x="1872" y="2016"/>
              <a:ext cx="96" cy="144"/>
            </a:xfrm>
            <a:prstGeom prst="triangle">
              <a:avLst>
                <a:gd name="adj" fmla="val 50000"/>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4" name="AutoShape 31">
              <a:extLst>
                <a:ext uri="{FF2B5EF4-FFF2-40B4-BE49-F238E27FC236}">
                  <a16:creationId xmlns:a16="http://schemas.microsoft.com/office/drawing/2014/main" xmlns="" id="{00151321-4573-4410-AA9D-AA2FEF638943}"/>
                </a:ext>
              </a:extLst>
            </p:cNvPr>
            <p:cNvSpPr>
              <a:spLocks noChangeArrowheads="1"/>
            </p:cNvSpPr>
            <p:nvPr/>
          </p:nvSpPr>
          <p:spPr bwMode="auto">
            <a:xfrm>
              <a:off x="2352" y="3792"/>
              <a:ext cx="96" cy="144"/>
            </a:xfrm>
            <a:prstGeom prst="triangle">
              <a:avLst>
                <a:gd name="adj" fmla="val 50000"/>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5" name="AutoShape 32">
              <a:extLst>
                <a:ext uri="{FF2B5EF4-FFF2-40B4-BE49-F238E27FC236}">
                  <a16:creationId xmlns:a16="http://schemas.microsoft.com/office/drawing/2014/main" xmlns="" id="{2FCA1ED8-B04E-4145-89B7-757B8D915D03}"/>
                </a:ext>
              </a:extLst>
            </p:cNvPr>
            <p:cNvSpPr>
              <a:spLocks noChangeArrowheads="1"/>
            </p:cNvSpPr>
            <p:nvPr/>
          </p:nvSpPr>
          <p:spPr bwMode="auto">
            <a:xfrm>
              <a:off x="528" y="3744"/>
              <a:ext cx="96" cy="144"/>
            </a:xfrm>
            <a:prstGeom prst="triangle">
              <a:avLst>
                <a:gd name="adj" fmla="val 50000"/>
              </a:avLst>
            </a:prstGeom>
            <a:solidFill>
              <a:srgbClr val="00008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6" name="Oval 33">
              <a:extLst>
                <a:ext uri="{FF2B5EF4-FFF2-40B4-BE49-F238E27FC236}">
                  <a16:creationId xmlns:a16="http://schemas.microsoft.com/office/drawing/2014/main" xmlns="" id="{D1A0FE03-2F3B-4125-9560-6D91F66AD06A}"/>
                </a:ext>
              </a:extLst>
            </p:cNvPr>
            <p:cNvSpPr>
              <a:spLocks noChangeArrowheads="1"/>
            </p:cNvSpPr>
            <p:nvPr/>
          </p:nvSpPr>
          <p:spPr bwMode="auto">
            <a:xfrm>
              <a:off x="1920" y="2544"/>
              <a:ext cx="96" cy="96"/>
            </a:xfrm>
            <a:prstGeom prst="ellipse">
              <a:avLst/>
            </a:prstGeom>
            <a:solidFill>
              <a:srgbClr val="0080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7" name="Oval 34">
              <a:extLst>
                <a:ext uri="{FF2B5EF4-FFF2-40B4-BE49-F238E27FC236}">
                  <a16:creationId xmlns:a16="http://schemas.microsoft.com/office/drawing/2014/main" xmlns="" id="{E4D48B0B-7DCC-4B35-BBBE-38BECC515C92}"/>
                </a:ext>
              </a:extLst>
            </p:cNvPr>
            <p:cNvSpPr>
              <a:spLocks noChangeArrowheads="1"/>
            </p:cNvSpPr>
            <p:nvPr/>
          </p:nvSpPr>
          <p:spPr bwMode="auto">
            <a:xfrm>
              <a:off x="1008" y="2448"/>
              <a:ext cx="96" cy="96"/>
            </a:xfrm>
            <a:prstGeom prst="ellipse">
              <a:avLst/>
            </a:prstGeom>
            <a:solidFill>
              <a:srgbClr val="0080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8" name="Oval 35">
              <a:extLst>
                <a:ext uri="{FF2B5EF4-FFF2-40B4-BE49-F238E27FC236}">
                  <a16:creationId xmlns:a16="http://schemas.microsoft.com/office/drawing/2014/main" xmlns="" id="{DA42FB4B-0192-4C4C-B043-2AB7443215C6}"/>
                </a:ext>
              </a:extLst>
            </p:cNvPr>
            <p:cNvSpPr>
              <a:spLocks noChangeArrowheads="1"/>
            </p:cNvSpPr>
            <p:nvPr/>
          </p:nvSpPr>
          <p:spPr bwMode="auto">
            <a:xfrm>
              <a:off x="2208" y="3648"/>
              <a:ext cx="96" cy="96"/>
            </a:xfrm>
            <a:prstGeom prst="ellipse">
              <a:avLst/>
            </a:prstGeom>
            <a:solidFill>
              <a:srgbClr val="0080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39" name="Rectangle 36">
              <a:extLst>
                <a:ext uri="{FF2B5EF4-FFF2-40B4-BE49-F238E27FC236}">
                  <a16:creationId xmlns:a16="http://schemas.microsoft.com/office/drawing/2014/main" xmlns="" id="{77BEB5AD-3DA6-48F9-B70D-FB646BCF8919}"/>
                </a:ext>
              </a:extLst>
            </p:cNvPr>
            <p:cNvSpPr>
              <a:spLocks noChangeArrowheads="1"/>
            </p:cNvSpPr>
            <p:nvPr/>
          </p:nvSpPr>
          <p:spPr bwMode="auto">
            <a:xfrm>
              <a:off x="2304" y="3312"/>
              <a:ext cx="96" cy="9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0" name="Rectangle 37">
              <a:extLst>
                <a:ext uri="{FF2B5EF4-FFF2-40B4-BE49-F238E27FC236}">
                  <a16:creationId xmlns:a16="http://schemas.microsoft.com/office/drawing/2014/main" xmlns="" id="{04E7328A-D565-4D98-8DED-64AAEE3FE1ED}"/>
                </a:ext>
              </a:extLst>
            </p:cNvPr>
            <p:cNvSpPr>
              <a:spLocks noChangeArrowheads="1"/>
            </p:cNvSpPr>
            <p:nvPr/>
          </p:nvSpPr>
          <p:spPr bwMode="auto">
            <a:xfrm>
              <a:off x="1488" y="2016"/>
              <a:ext cx="96" cy="9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1" name="Rectangle 38">
              <a:extLst>
                <a:ext uri="{FF2B5EF4-FFF2-40B4-BE49-F238E27FC236}">
                  <a16:creationId xmlns:a16="http://schemas.microsoft.com/office/drawing/2014/main" xmlns="" id="{3362AFA3-844F-4955-AEB5-C65B130763D7}"/>
                </a:ext>
              </a:extLst>
            </p:cNvPr>
            <p:cNvSpPr>
              <a:spLocks noChangeArrowheads="1"/>
            </p:cNvSpPr>
            <p:nvPr/>
          </p:nvSpPr>
          <p:spPr bwMode="auto">
            <a:xfrm>
              <a:off x="960" y="3312"/>
              <a:ext cx="96" cy="9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2" name="AutoShape 39">
              <a:extLst>
                <a:ext uri="{FF2B5EF4-FFF2-40B4-BE49-F238E27FC236}">
                  <a16:creationId xmlns:a16="http://schemas.microsoft.com/office/drawing/2014/main" xmlns="" id="{C87AED75-65F4-4A41-A6B6-E94063D421C1}"/>
                </a:ext>
              </a:extLst>
            </p:cNvPr>
            <p:cNvSpPr>
              <a:spLocks noChangeArrowheads="1"/>
            </p:cNvSpPr>
            <p:nvPr/>
          </p:nvSpPr>
          <p:spPr bwMode="auto">
            <a:xfrm>
              <a:off x="528" y="2448"/>
              <a:ext cx="144" cy="144"/>
            </a:xfrm>
            <a:prstGeom prst="star5">
              <a:avLst/>
            </a:prstGeom>
            <a:solidFill>
              <a:srgbClr val="FFCC00"/>
            </a:solidFill>
            <a:ln w="9525">
              <a:solidFill>
                <a:schemeClr val="tx1"/>
              </a:solidFill>
              <a:miter lim="800000"/>
              <a:headEnd/>
              <a:tailEnd/>
            </a:ln>
            <a:effec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3" name="AutoShape 40">
              <a:extLst>
                <a:ext uri="{FF2B5EF4-FFF2-40B4-BE49-F238E27FC236}">
                  <a16:creationId xmlns:a16="http://schemas.microsoft.com/office/drawing/2014/main" xmlns="" id="{2C18034C-6D41-496A-8F12-983922E50280}"/>
                </a:ext>
              </a:extLst>
            </p:cNvPr>
            <p:cNvSpPr>
              <a:spLocks noChangeArrowheads="1"/>
            </p:cNvSpPr>
            <p:nvPr/>
          </p:nvSpPr>
          <p:spPr bwMode="auto">
            <a:xfrm>
              <a:off x="1393" y="2880"/>
              <a:ext cx="143" cy="144"/>
            </a:xfrm>
            <a:prstGeom prst="star5">
              <a:avLst/>
            </a:prstGeom>
            <a:solidFill>
              <a:srgbClr val="FFCC00"/>
            </a:solidFill>
            <a:ln w="9525">
              <a:solidFill>
                <a:schemeClr val="tx1"/>
              </a:solidFill>
              <a:miter lim="800000"/>
              <a:headEnd/>
              <a:tailEnd/>
            </a:ln>
            <a:effec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endParaRPr lang="en-US" altLang="en-US" b="1"/>
            </a:p>
          </p:txBody>
        </p:sp>
      </p:grpSp>
      <p:sp>
        <p:nvSpPr>
          <p:cNvPr id="44" name="Freeform 41">
            <a:extLst>
              <a:ext uri="{FF2B5EF4-FFF2-40B4-BE49-F238E27FC236}">
                <a16:creationId xmlns:a16="http://schemas.microsoft.com/office/drawing/2014/main" xmlns="" id="{CAAB0605-8697-4CC6-8189-F191391B1EF3}"/>
              </a:ext>
            </a:extLst>
          </p:cNvPr>
          <p:cNvSpPr>
            <a:spLocks/>
          </p:cNvSpPr>
          <p:nvPr/>
        </p:nvSpPr>
        <p:spPr bwMode="auto">
          <a:xfrm>
            <a:off x="704850" y="3414713"/>
            <a:ext cx="3649663" cy="2166937"/>
          </a:xfrm>
          <a:custGeom>
            <a:avLst/>
            <a:gdLst>
              <a:gd name="T0" fmla="*/ 0 w 2299"/>
              <a:gd name="T1" fmla="*/ 0 h 1365"/>
              <a:gd name="T2" fmla="*/ 2147483647 w 2299"/>
              <a:gd name="T3" fmla="*/ 2147483647 h 1365"/>
              <a:gd name="T4" fmla="*/ 2147483647 w 2299"/>
              <a:gd name="T5" fmla="*/ 2147483647 h 1365"/>
              <a:gd name="T6" fmla="*/ 2147483647 w 2299"/>
              <a:gd name="T7" fmla="*/ 2147483647 h 1365"/>
              <a:gd name="T8" fmla="*/ 2147483647 w 2299"/>
              <a:gd name="T9" fmla="*/ 2147483647 h 1365"/>
              <a:gd name="T10" fmla="*/ 2147483647 w 2299"/>
              <a:gd name="T11" fmla="*/ 2147483647 h 1365"/>
              <a:gd name="T12" fmla="*/ 2147483647 w 2299"/>
              <a:gd name="T13" fmla="*/ 2147483647 h 1365"/>
              <a:gd name="T14" fmla="*/ 2147483647 w 2299"/>
              <a:gd name="T15" fmla="*/ 2147483647 h 1365"/>
              <a:gd name="T16" fmla="*/ 2147483647 w 2299"/>
              <a:gd name="T17" fmla="*/ 2147483647 h 1365"/>
              <a:gd name="T18" fmla="*/ 2147483647 w 2299"/>
              <a:gd name="T19" fmla="*/ 2147483647 h 1365"/>
              <a:gd name="T20" fmla="*/ 2147483647 w 2299"/>
              <a:gd name="T21" fmla="*/ 2147483647 h 1365"/>
              <a:gd name="T22" fmla="*/ 2147483647 w 2299"/>
              <a:gd name="T23" fmla="*/ 2147483647 h 1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99"/>
              <a:gd name="T37" fmla="*/ 0 h 1365"/>
              <a:gd name="T38" fmla="*/ 2299 w 2299"/>
              <a:gd name="T39" fmla="*/ 1365 h 13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99" h="1365">
                <a:moveTo>
                  <a:pt x="0" y="0"/>
                </a:moveTo>
                <a:lnTo>
                  <a:pt x="54" y="639"/>
                </a:lnTo>
                <a:lnTo>
                  <a:pt x="114" y="1022"/>
                </a:lnTo>
                <a:lnTo>
                  <a:pt x="175" y="1150"/>
                </a:lnTo>
                <a:lnTo>
                  <a:pt x="235" y="1197"/>
                </a:lnTo>
                <a:lnTo>
                  <a:pt x="275" y="1230"/>
                </a:lnTo>
                <a:lnTo>
                  <a:pt x="571" y="1311"/>
                </a:lnTo>
                <a:lnTo>
                  <a:pt x="685" y="1318"/>
                </a:lnTo>
                <a:lnTo>
                  <a:pt x="800" y="1331"/>
                </a:lnTo>
                <a:lnTo>
                  <a:pt x="1170" y="1338"/>
                </a:lnTo>
                <a:lnTo>
                  <a:pt x="1734" y="1365"/>
                </a:lnTo>
                <a:lnTo>
                  <a:pt x="2299" y="1365"/>
                </a:ln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5" name="Line 42">
            <a:extLst>
              <a:ext uri="{FF2B5EF4-FFF2-40B4-BE49-F238E27FC236}">
                <a16:creationId xmlns:a16="http://schemas.microsoft.com/office/drawing/2014/main" xmlns="" id="{9F35EEAF-FBC2-4FB6-A92E-530C11CA16EC}"/>
              </a:ext>
            </a:extLst>
          </p:cNvPr>
          <p:cNvSpPr>
            <a:spLocks noChangeShapeType="1"/>
          </p:cNvSpPr>
          <p:nvPr/>
        </p:nvSpPr>
        <p:spPr bwMode="auto">
          <a:xfrm>
            <a:off x="685800" y="5611813"/>
            <a:ext cx="36576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Freeform 43">
            <a:extLst>
              <a:ext uri="{FF2B5EF4-FFF2-40B4-BE49-F238E27FC236}">
                <a16:creationId xmlns:a16="http://schemas.microsoft.com/office/drawing/2014/main" xmlns="" id="{064F5902-2D58-46A8-A025-B0097CD9EA97}"/>
              </a:ext>
            </a:extLst>
          </p:cNvPr>
          <p:cNvSpPr>
            <a:spLocks/>
          </p:cNvSpPr>
          <p:nvPr/>
        </p:nvSpPr>
        <p:spPr bwMode="auto">
          <a:xfrm>
            <a:off x="4930775" y="3254375"/>
            <a:ext cx="3522663" cy="2508250"/>
          </a:xfrm>
          <a:custGeom>
            <a:avLst/>
            <a:gdLst>
              <a:gd name="T0" fmla="*/ 0 w 2219"/>
              <a:gd name="T1" fmla="*/ 2147483647 h 1580"/>
              <a:gd name="T2" fmla="*/ 2147483647 w 2219"/>
              <a:gd name="T3" fmla="*/ 2147483647 h 1580"/>
              <a:gd name="T4" fmla="*/ 2147483647 w 2219"/>
              <a:gd name="T5" fmla="*/ 0 h 1580"/>
              <a:gd name="T6" fmla="*/ 0 60000 65536"/>
              <a:gd name="T7" fmla="*/ 0 60000 65536"/>
              <a:gd name="T8" fmla="*/ 0 60000 65536"/>
              <a:gd name="T9" fmla="*/ 0 w 2219"/>
              <a:gd name="T10" fmla="*/ 0 h 1580"/>
              <a:gd name="T11" fmla="*/ 2219 w 2219"/>
              <a:gd name="T12" fmla="*/ 1580 h 1580"/>
            </a:gdLst>
            <a:ahLst/>
            <a:cxnLst>
              <a:cxn ang="T6">
                <a:pos x="T0" y="T1"/>
              </a:cxn>
              <a:cxn ang="T7">
                <a:pos x="T2" y="T3"/>
              </a:cxn>
              <a:cxn ang="T8">
                <a:pos x="T4" y="T5"/>
              </a:cxn>
            </a:cxnLst>
            <a:rect l="T9" t="T10" r="T11" b="T12"/>
            <a:pathLst>
              <a:path w="2219" h="1580">
                <a:moveTo>
                  <a:pt x="0" y="1580"/>
                </a:moveTo>
                <a:lnTo>
                  <a:pt x="67" y="1533"/>
                </a:lnTo>
                <a:lnTo>
                  <a:pt x="2219" y="0"/>
                </a:ln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7" name="Oval 44">
            <a:extLst>
              <a:ext uri="{FF2B5EF4-FFF2-40B4-BE49-F238E27FC236}">
                <a16:creationId xmlns:a16="http://schemas.microsoft.com/office/drawing/2014/main" xmlns="" id="{F61D0CC4-DE1F-41A9-9875-E9205F228E40}"/>
              </a:ext>
            </a:extLst>
          </p:cNvPr>
          <p:cNvSpPr>
            <a:spLocks noChangeArrowheads="1"/>
          </p:cNvSpPr>
          <p:nvPr/>
        </p:nvSpPr>
        <p:spPr bwMode="auto">
          <a:xfrm>
            <a:off x="631825" y="3352800"/>
            <a:ext cx="152400" cy="152400"/>
          </a:xfrm>
          <a:prstGeom prst="ellipse">
            <a:avLst/>
          </a:prstGeom>
          <a:solidFill>
            <a:srgbClr val="FFFF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8" name="Oval 45">
            <a:extLst>
              <a:ext uri="{FF2B5EF4-FFF2-40B4-BE49-F238E27FC236}">
                <a16:creationId xmlns:a16="http://schemas.microsoft.com/office/drawing/2014/main" xmlns="" id="{AC88935A-0A9E-46BB-BF99-64EA07F13676}"/>
              </a:ext>
            </a:extLst>
          </p:cNvPr>
          <p:cNvSpPr>
            <a:spLocks noChangeArrowheads="1"/>
          </p:cNvSpPr>
          <p:nvPr/>
        </p:nvSpPr>
        <p:spPr bwMode="auto">
          <a:xfrm>
            <a:off x="4875213" y="5683250"/>
            <a:ext cx="152400" cy="152400"/>
          </a:xfrm>
          <a:prstGeom prst="ellipse">
            <a:avLst/>
          </a:prstGeom>
          <a:solidFill>
            <a:srgbClr val="FFFF00"/>
          </a:solidFill>
          <a:ln w="9525">
            <a:solidFill>
              <a:schemeClr val="tx1"/>
            </a:solidFill>
            <a:round/>
            <a:headEnd/>
            <a:tailEnd/>
          </a:ln>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p>
        </p:txBody>
      </p:sp>
      <p:sp>
        <p:nvSpPr>
          <p:cNvPr id="49" name="Text Box 47">
            <a:extLst>
              <a:ext uri="{FF2B5EF4-FFF2-40B4-BE49-F238E27FC236}">
                <a16:creationId xmlns:a16="http://schemas.microsoft.com/office/drawing/2014/main" xmlns="" id="{5A0E4870-0F9B-484C-9C2F-ED92BB01B831}"/>
              </a:ext>
            </a:extLst>
          </p:cNvPr>
          <p:cNvSpPr txBox="1">
            <a:spLocks noChangeArrowheads="1"/>
          </p:cNvSpPr>
          <p:nvPr/>
        </p:nvSpPr>
        <p:spPr bwMode="auto">
          <a:xfrm>
            <a:off x="1050925" y="3641725"/>
            <a:ext cx="1328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latin typeface="Tahoma" panose="020B0604030504040204" pitchFamily="34" charset="0"/>
                <a:ea typeface="Tahoma" panose="020B0604030504040204" pitchFamily="34" charset="0"/>
                <a:cs typeface="Tahoma" panose="020B0604030504040204" pitchFamily="34" charset="0"/>
              </a:rPr>
              <a:t>Avg. Power</a:t>
            </a:r>
          </a:p>
        </p:txBody>
      </p:sp>
      <p:sp>
        <p:nvSpPr>
          <p:cNvPr id="50" name="Text Box 48">
            <a:extLst>
              <a:ext uri="{FF2B5EF4-FFF2-40B4-BE49-F238E27FC236}">
                <a16:creationId xmlns:a16="http://schemas.microsoft.com/office/drawing/2014/main" xmlns="" id="{20DBE4EC-040E-4C6C-9A85-57E889EF2F38}"/>
              </a:ext>
            </a:extLst>
          </p:cNvPr>
          <p:cNvSpPr txBox="1">
            <a:spLocks noChangeArrowheads="1"/>
          </p:cNvSpPr>
          <p:nvPr/>
        </p:nvSpPr>
        <p:spPr bwMode="auto">
          <a:xfrm>
            <a:off x="5089525" y="3717925"/>
            <a:ext cx="1273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a:latin typeface="Tahoma" panose="020B0604030504040204" pitchFamily="34" charset="0"/>
                <a:ea typeface="Tahoma" panose="020B0604030504040204" pitchFamily="34" charset="0"/>
                <a:cs typeface="Tahoma" panose="020B0604030504040204" pitchFamily="34" charset="0"/>
              </a:rPr>
              <a:t>Avg. Delay</a:t>
            </a:r>
          </a:p>
        </p:txBody>
      </p:sp>
      <p:sp>
        <p:nvSpPr>
          <p:cNvPr id="51" name="Text Box 49">
            <a:extLst>
              <a:ext uri="{FF2B5EF4-FFF2-40B4-BE49-F238E27FC236}">
                <a16:creationId xmlns:a16="http://schemas.microsoft.com/office/drawing/2014/main" xmlns="" id="{7544AD60-BCF5-48B1-9F24-4FB709C3201B}"/>
              </a:ext>
            </a:extLst>
          </p:cNvPr>
          <p:cNvSpPr txBox="1">
            <a:spLocks noChangeArrowheads="1"/>
          </p:cNvSpPr>
          <p:nvPr/>
        </p:nvSpPr>
        <p:spPr bwMode="auto">
          <a:xfrm>
            <a:off x="822325" y="6156325"/>
            <a:ext cx="4736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dirty="0">
                <a:latin typeface="Tahoma" panose="020B0604030504040204" pitchFamily="34" charset="0"/>
                <a:ea typeface="Tahoma" panose="020B0604030504040204" pitchFamily="34" charset="0"/>
                <a:cs typeface="Tahoma" panose="020B0604030504040204" pitchFamily="34" charset="0"/>
              </a:rPr>
              <a:t>Performance-Delay Tradeoff:  [O(1/V), O(V)]</a:t>
            </a:r>
          </a:p>
        </p:txBody>
      </p:sp>
      <p:sp>
        <p:nvSpPr>
          <p:cNvPr id="52" name="Text Box 48">
            <a:extLst>
              <a:ext uri="{FF2B5EF4-FFF2-40B4-BE49-F238E27FC236}">
                <a16:creationId xmlns:a16="http://schemas.microsoft.com/office/drawing/2014/main" xmlns="" id="{584BBB6A-EEA2-4CF6-B47E-4C0FCCA72303}"/>
              </a:ext>
            </a:extLst>
          </p:cNvPr>
          <p:cNvSpPr txBox="1">
            <a:spLocks noChangeArrowheads="1"/>
          </p:cNvSpPr>
          <p:nvPr/>
        </p:nvSpPr>
        <p:spPr bwMode="auto">
          <a:xfrm>
            <a:off x="2895600" y="1131093"/>
            <a:ext cx="59435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sz="1800" u="sng" dirty="0">
                <a:latin typeface="Tahoma" panose="020B0604030504040204" pitchFamily="34" charset="0"/>
                <a:ea typeface="Tahoma" panose="020B0604030504040204" pitchFamily="34" charset="0"/>
                <a:cs typeface="Tahoma" panose="020B0604030504040204" pitchFamily="34" charset="0"/>
              </a:rPr>
              <a:t>Average Power Versus Delay</a:t>
            </a:r>
            <a:endParaRPr lang="en-US" altLang="en-US" sz="1800" dirty="0">
              <a:latin typeface="Tahoma" panose="020B0604030504040204" pitchFamily="34" charset="0"/>
              <a:ea typeface="Tahoma" panose="020B0604030504040204" pitchFamily="34" charset="0"/>
              <a:cs typeface="Tahoma" panose="020B0604030504040204" pitchFamily="34" charset="0"/>
            </a:endParaRPr>
          </a:p>
          <a:p>
            <a:endParaRPr lang="en-US" altLang="en-US" sz="1800" dirty="0">
              <a:latin typeface="Tahoma" panose="020B0604030504040204" pitchFamily="34" charset="0"/>
              <a:ea typeface="Tahoma" panose="020B0604030504040204" pitchFamily="34" charset="0"/>
              <a:cs typeface="Tahoma" panose="020B0604030504040204" pitchFamily="34" charset="0"/>
            </a:endParaRPr>
          </a:p>
          <a:p>
            <a:r>
              <a:rPr lang="en-US" altLang="en-US" sz="1800" dirty="0">
                <a:latin typeface="Tahoma" panose="020B0604030504040204" pitchFamily="34" charset="0"/>
                <a:ea typeface="Tahoma" panose="020B0604030504040204" pitchFamily="34" charset="0"/>
                <a:cs typeface="Tahoma" panose="020B0604030504040204" pitchFamily="34" charset="0"/>
              </a:rPr>
              <a:t>[Neely, </a:t>
            </a:r>
            <a:r>
              <a:rPr lang="en-US" altLang="en-US" sz="1800" dirty="0" err="1">
                <a:latin typeface="Tahoma" panose="020B0604030504040204" pitchFamily="34" charset="0"/>
                <a:ea typeface="Tahoma" panose="020B0604030504040204" pitchFamily="34" charset="0"/>
                <a:cs typeface="Tahoma" panose="020B0604030504040204" pitchFamily="34" charset="0"/>
              </a:rPr>
              <a:t>Urgaonkar</a:t>
            </a:r>
            <a:r>
              <a:rPr lang="en-US" altLang="en-US" sz="1800" dirty="0">
                <a:latin typeface="Tahoma" panose="020B0604030504040204" pitchFamily="34" charset="0"/>
                <a:ea typeface="Tahoma" panose="020B0604030504040204" pitchFamily="34" charset="0"/>
                <a:cs typeface="Tahoma" panose="020B0604030504040204" pitchFamily="34" charset="0"/>
              </a:rPr>
              <a:t> 2006, 2009]</a:t>
            </a:r>
          </a:p>
        </p:txBody>
      </p:sp>
      <p:sp>
        <p:nvSpPr>
          <p:cNvPr id="2" name="Slide Number Placeholder 1">
            <a:extLst>
              <a:ext uri="{FF2B5EF4-FFF2-40B4-BE49-F238E27FC236}">
                <a16:creationId xmlns:a16="http://schemas.microsoft.com/office/drawing/2014/main" xmlns="" id="{47A33BDF-4571-4673-8CE1-D0A42D396C73}"/>
              </a:ext>
            </a:extLst>
          </p:cNvPr>
          <p:cNvSpPr>
            <a:spLocks noGrp="1"/>
          </p:cNvSpPr>
          <p:nvPr>
            <p:ph type="sldNum" idx="10"/>
          </p:nvPr>
        </p:nvSpPr>
        <p:spPr/>
        <p:txBody>
          <a:bodyPr/>
          <a:lstStyle/>
          <a:p>
            <a:fld id="{3B62EEA0-407C-F845-9485-6BA8F1FD51F2}" type="slidenum">
              <a:rPr lang="en-US" altLang="zh-CN" smtClean="0"/>
              <a:pPr/>
              <a:t>22</a:t>
            </a:fld>
            <a:r>
              <a:rPr lang="en-US" altLang="zh-CN"/>
              <a:t>/44</a:t>
            </a:r>
            <a:endParaRPr lang="en-US" altLang="zh-CN" dirty="0"/>
          </a:p>
        </p:txBody>
      </p:sp>
    </p:spTree>
    <p:extLst>
      <p:ext uri="{BB962C8B-B14F-4D97-AF65-F5344CB8AC3E}">
        <p14:creationId xmlns:p14="http://schemas.microsoft.com/office/powerpoint/2010/main" val="25148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0.0007 0 L 0.01111 0.14444 L 0.01945 0.23611 L 0.0309 0.25972 L 0.04028 0.27222 L 0.04965 0.28194 L 0.09965 0.30139 L 0.12049 0.30139 L 0.13924 0.30694 L 0.15903 0.30833 L 0.17882 0.30972 L 0.19861 0.30833 L 0.29757 0.3125 L 0.39653 0.31389 " pathEditMode="relative" ptsTypes="AAAAAAAAAAAAAA">
                                      <p:cBhvr>
                                        <p:cTn id="6" dur="2000" fill="hold"/>
                                        <p:tgtEl>
                                          <p:spTgt spid="47"/>
                                        </p:tgtEl>
                                        <p:attrNameLst>
                                          <p:attrName>ppt_x</p:attrName>
                                          <p:attrName>ppt_y</p:attrName>
                                        </p:attrNameLst>
                                      </p:cBhvr>
                                    </p:animMotion>
                                  </p:childTnLst>
                                </p:cTn>
                              </p:par>
                              <p:par>
                                <p:cTn id="7" presetID="0" presetClass="path" presetSubtype="0" fill="hold" grpId="0" nodeType="withEffect">
                                  <p:stCondLst>
                                    <p:cond delay="0"/>
                                  </p:stCondLst>
                                  <p:childTnLst>
                                    <p:animMotion origin="layout" path="M -0.00034 0.00116 L 0.00903 -0.00856 L 0.01841 -0.01828 L 0.02778 -0.02662 L 0.03611 -0.03495 L 0.04688 -0.04282 L 0.09375 -0.09143 L 0.11528 -0.10995 L 0.13299 -0.12523 L 0.15313 -0.1456 L 0.17153 -0.16412 L 0.19132 -0.18217 L 0.28716 -0.27245 L 0.38455 -0.36481 " pathEditMode="relative" ptsTypes="AAAAAAAAAAAAAA">
                                      <p:cBhvr>
                                        <p:cTn id="8" dur="2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Outline</a:t>
            </a:r>
          </a:p>
        </p:txBody>
      </p:sp>
      <p:grpSp>
        <p:nvGrpSpPr>
          <p:cNvPr id="10" name="Group 9">
            <a:extLst>
              <a:ext uri="{FF2B5EF4-FFF2-40B4-BE49-F238E27FC236}">
                <a16:creationId xmlns:a16="http://schemas.microsoft.com/office/drawing/2014/main" xmlns="" id="{BBEB0666-5B9D-4FE6-A055-FFB9F98C7223}"/>
              </a:ext>
            </a:extLst>
          </p:cNvPr>
          <p:cNvGrpSpPr/>
          <p:nvPr/>
        </p:nvGrpSpPr>
        <p:grpSpPr>
          <a:xfrm>
            <a:off x="457201" y="2582158"/>
            <a:ext cx="8458199" cy="707886"/>
            <a:chOff x="776621" y="4139659"/>
            <a:chExt cx="8181425" cy="707886"/>
          </a:xfrm>
        </p:grpSpPr>
        <p:sp>
          <p:nvSpPr>
            <p:cNvPr id="7" name="矩形 8"/>
            <p:cNvSpPr/>
            <p:nvPr/>
          </p:nvSpPr>
          <p:spPr>
            <a:xfrm>
              <a:off x="776621" y="4213413"/>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3</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9" name="Rectangle 2"/>
            <p:cNvSpPr/>
            <p:nvPr/>
          </p:nvSpPr>
          <p:spPr>
            <a:xfrm>
              <a:off x="1219200" y="4139659"/>
              <a:ext cx="7738846" cy="707886"/>
            </a:xfrm>
            <a:prstGeom prst="rect">
              <a:avLst/>
            </a:prstGeom>
          </p:spPr>
          <p:txBody>
            <a:bodyPr wrap="square">
              <a:spAutoFit/>
            </a:bodyPr>
            <a:lstStyle/>
            <a:p>
              <a:pPr algn="just"/>
              <a:r>
                <a:rPr lang="en-US" altLang="zh-CN" sz="2000" b="1" spc="-20" dirty="0">
                  <a:solidFill>
                    <a:schemeClr val="tx1"/>
                  </a:solidFill>
                  <a:latin typeface="Cambria" panose="02040503050406030204" pitchFamily="18" charset="0"/>
                  <a:ea typeface="Cambria" panose="02040503050406030204" pitchFamily="18" charset="0"/>
                  <a:cs typeface="Times New Roman" charset="0"/>
                </a:rPr>
                <a:t>Dynamic </a:t>
              </a:r>
              <a:r>
                <a:rPr lang="en-US" altLang="zh-CN" sz="2000" b="1" spc="-20" dirty="0" smtClean="0">
                  <a:solidFill>
                    <a:schemeClr val="tx1"/>
                  </a:solidFill>
                  <a:latin typeface="Cambria" panose="02040503050406030204" pitchFamily="18" charset="0"/>
                  <a:ea typeface="Cambria" panose="02040503050406030204" pitchFamily="18" charset="0"/>
                  <a:cs typeface="Times New Roman" charset="0"/>
                </a:rPr>
                <a:t>Cache </a:t>
              </a:r>
              <a:r>
                <a:rPr lang="en-US" altLang="zh-CN" sz="2000" b="1" spc="-20" dirty="0">
                  <a:solidFill>
                    <a:schemeClr val="tx1"/>
                  </a:solidFill>
                  <a:latin typeface="Cambria" panose="02040503050406030204" pitchFamily="18" charset="0"/>
                  <a:ea typeface="Cambria" panose="02040503050406030204" pitchFamily="18" charset="0"/>
                  <a:cs typeface="Times New Roman" charset="0"/>
                </a:rPr>
                <a:t>P</a:t>
              </a:r>
              <a:r>
                <a:rPr lang="en-US" altLang="zh-CN" sz="2000" b="1" spc="-20" dirty="0" smtClean="0">
                  <a:solidFill>
                    <a:schemeClr val="tx1"/>
                  </a:solidFill>
                  <a:latin typeface="Cambria" panose="02040503050406030204" pitchFamily="18" charset="0"/>
                  <a:ea typeface="Cambria" panose="02040503050406030204" pitchFamily="18" charset="0"/>
                  <a:cs typeface="Times New Roman" charset="0"/>
                </a:rPr>
                <a:t>lacement</a:t>
              </a:r>
              <a:r>
                <a:rPr lang="en-US" altLang="zh-CN" sz="2000" b="1" spc="-20" dirty="0">
                  <a:solidFill>
                    <a:schemeClr val="tx1"/>
                  </a:solidFill>
                  <a:latin typeface="Cambria" panose="02040503050406030204" pitchFamily="18" charset="0"/>
                  <a:ea typeface="Cambria" panose="02040503050406030204" pitchFamily="18" charset="0"/>
                  <a:cs typeface="Times New Roman" charset="0"/>
                </a:rPr>
                <a:t>, </a:t>
              </a:r>
              <a:r>
                <a:rPr lang="en-US" altLang="zh-CN" sz="2000" b="1" spc="-20" dirty="0" smtClean="0">
                  <a:solidFill>
                    <a:schemeClr val="tx1"/>
                  </a:solidFill>
                  <a:latin typeface="Cambria" panose="02040503050406030204" pitchFamily="18" charset="0"/>
                  <a:ea typeface="Cambria" panose="02040503050406030204" pitchFamily="18" charset="0"/>
                  <a:cs typeface="Times New Roman" charset="0"/>
                </a:rPr>
                <a:t>Node </a:t>
              </a:r>
              <a:r>
                <a:rPr lang="en-US" altLang="zh-CN" sz="2000" b="1" spc="-20" dirty="0">
                  <a:solidFill>
                    <a:schemeClr val="tx1"/>
                  </a:solidFill>
                  <a:latin typeface="Cambria" panose="02040503050406030204" pitchFamily="18" charset="0"/>
                  <a:ea typeface="Cambria" panose="02040503050406030204" pitchFamily="18" charset="0"/>
                  <a:cs typeface="Times New Roman" charset="0"/>
                </a:rPr>
                <a:t>A</a:t>
              </a:r>
              <a:r>
                <a:rPr lang="en-US" altLang="zh-CN" sz="2000" b="1" spc="-20" dirty="0" smtClean="0">
                  <a:solidFill>
                    <a:schemeClr val="tx1"/>
                  </a:solidFill>
                  <a:latin typeface="Cambria" panose="02040503050406030204" pitchFamily="18" charset="0"/>
                  <a:ea typeface="Cambria" panose="02040503050406030204" pitchFamily="18" charset="0"/>
                  <a:cs typeface="Times New Roman" charset="0"/>
                </a:rPr>
                <a:t>ssociation</a:t>
              </a:r>
              <a:r>
                <a:rPr lang="en-US" altLang="zh-CN" sz="2000" b="1" spc="-20" dirty="0">
                  <a:solidFill>
                    <a:schemeClr val="tx1"/>
                  </a:solidFill>
                  <a:latin typeface="Cambria" panose="02040503050406030204" pitchFamily="18" charset="0"/>
                  <a:ea typeface="Cambria" panose="02040503050406030204" pitchFamily="18" charset="0"/>
                  <a:cs typeface="Times New Roman" charset="0"/>
                </a:rPr>
                <a:t>, and </a:t>
              </a:r>
              <a:r>
                <a:rPr lang="en-US" altLang="zh-CN" sz="2000" b="1" spc="-20" dirty="0" smtClean="0">
                  <a:solidFill>
                    <a:schemeClr val="tx1"/>
                  </a:solidFill>
                  <a:latin typeface="Cambria" panose="02040503050406030204" pitchFamily="18" charset="0"/>
                  <a:ea typeface="Cambria" panose="02040503050406030204" pitchFamily="18" charset="0"/>
                  <a:cs typeface="Times New Roman" charset="0"/>
                </a:rPr>
                <a:t>Power </a:t>
              </a:r>
              <a:r>
                <a:rPr lang="en-US" altLang="zh-CN" sz="2000" b="1" spc="-20" dirty="0">
                  <a:solidFill>
                    <a:schemeClr val="tx1"/>
                  </a:solidFill>
                  <a:latin typeface="Cambria" panose="02040503050406030204" pitchFamily="18" charset="0"/>
                  <a:ea typeface="Cambria" panose="02040503050406030204" pitchFamily="18" charset="0"/>
                  <a:cs typeface="Times New Roman" charset="0"/>
                </a:rPr>
                <a:t>A</a:t>
              </a:r>
              <a:r>
                <a:rPr lang="en-US" altLang="zh-CN" sz="2000" b="1" spc="-20" dirty="0" smtClean="0">
                  <a:solidFill>
                    <a:schemeClr val="tx1"/>
                  </a:solidFill>
                  <a:latin typeface="Cambria" panose="02040503050406030204" pitchFamily="18" charset="0"/>
                  <a:ea typeface="Cambria" panose="02040503050406030204" pitchFamily="18" charset="0"/>
                  <a:cs typeface="Times New Roman" charset="0"/>
                </a:rPr>
                <a:t>llocation</a:t>
              </a:r>
              <a:endParaRPr lang="en-US" altLang="zh-CN" sz="2000" b="1" spc="-20" dirty="0">
                <a:solidFill>
                  <a:schemeClr val="tx1"/>
                </a:solidFill>
                <a:latin typeface="Cambria" panose="02040503050406030204" pitchFamily="18" charset="0"/>
                <a:ea typeface="Cambria" panose="02040503050406030204" pitchFamily="18" charset="0"/>
                <a:cs typeface="Times New Roman" charset="0"/>
              </a:endParaRPr>
            </a:p>
          </p:txBody>
        </p:sp>
      </p:grpSp>
      <p:grpSp>
        <p:nvGrpSpPr>
          <p:cNvPr id="22" name="Group 21">
            <a:extLst>
              <a:ext uri="{FF2B5EF4-FFF2-40B4-BE49-F238E27FC236}">
                <a16:creationId xmlns:a16="http://schemas.microsoft.com/office/drawing/2014/main" xmlns="" id="{2E091083-B014-4FF4-BC6E-CED5AB0393CD}"/>
              </a:ext>
            </a:extLst>
          </p:cNvPr>
          <p:cNvGrpSpPr/>
          <p:nvPr/>
        </p:nvGrpSpPr>
        <p:grpSpPr>
          <a:xfrm>
            <a:off x="457200" y="5796486"/>
            <a:ext cx="6154081" cy="430887"/>
            <a:chOff x="776621" y="5748795"/>
            <a:chExt cx="6154081" cy="430887"/>
          </a:xfrm>
        </p:grpSpPr>
        <p:sp>
          <p:nvSpPr>
            <p:cNvPr id="8" name="矩形 14"/>
            <p:cNvSpPr/>
            <p:nvPr/>
          </p:nvSpPr>
          <p:spPr>
            <a:xfrm>
              <a:off x="776621" y="5805839"/>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5</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12" name="标题 3"/>
            <p:cNvSpPr txBox="1">
              <a:spLocks/>
            </p:cNvSpPr>
            <p:nvPr/>
          </p:nvSpPr>
          <p:spPr>
            <a:xfrm>
              <a:off x="1219200" y="5748795"/>
              <a:ext cx="571150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sz="2200" dirty="0">
                  <a:solidFill>
                    <a:schemeClr val="tx1"/>
                  </a:solidFill>
                  <a:latin typeface="Cambria" panose="02040503050406030204" pitchFamily="18" charset="0"/>
                  <a:ea typeface="Cambria" panose="02040503050406030204" pitchFamily="18" charset="0"/>
                  <a:cs typeface="Times New Roman" charset="0"/>
                </a:rPr>
                <a:t>Conclusions</a:t>
              </a:r>
              <a:endParaRPr lang="zh-CN" altLang="en-US" sz="2200" dirty="0">
                <a:solidFill>
                  <a:schemeClr val="tx1"/>
                </a:solidFill>
                <a:latin typeface="Cambria" panose="02040503050406030204" pitchFamily="18" charset="0"/>
                <a:ea typeface="Times New Roman" charset="0"/>
                <a:cs typeface="Times New Roman" charset="0"/>
              </a:endParaRPr>
            </a:p>
          </p:txBody>
        </p:sp>
      </p:grpSp>
      <p:grpSp>
        <p:nvGrpSpPr>
          <p:cNvPr id="4" name="Group 3">
            <a:extLst>
              <a:ext uri="{FF2B5EF4-FFF2-40B4-BE49-F238E27FC236}">
                <a16:creationId xmlns:a16="http://schemas.microsoft.com/office/drawing/2014/main" xmlns="" id="{92E7697C-0E9F-464F-BD0D-45F088DA3551}"/>
              </a:ext>
            </a:extLst>
          </p:cNvPr>
          <p:cNvGrpSpPr/>
          <p:nvPr/>
        </p:nvGrpSpPr>
        <p:grpSpPr>
          <a:xfrm>
            <a:off x="457200" y="1933809"/>
            <a:ext cx="8181426" cy="400110"/>
            <a:chOff x="776620" y="2015345"/>
            <a:chExt cx="8181426" cy="400110"/>
          </a:xfrm>
        </p:grpSpPr>
        <p:sp>
          <p:nvSpPr>
            <p:cNvPr id="6" name="矩形 4"/>
            <p:cNvSpPr/>
            <p:nvPr/>
          </p:nvSpPr>
          <p:spPr>
            <a:xfrm>
              <a:off x="776620" y="2057000"/>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2</a:t>
              </a:r>
              <a:endParaRPr lang="zh-CN" altLang="en-US" sz="2400" b="1" dirty="0">
                <a:latin typeface="Cambria" panose="02040503050406030204" pitchFamily="18" charset="0"/>
                <a:ea typeface="微软雅黑" panose="020B0503020204020204" pitchFamily="34" charset="-122"/>
              </a:endParaRPr>
            </a:p>
          </p:txBody>
        </p:sp>
        <p:sp>
          <p:nvSpPr>
            <p:cNvPr id="13" name="标题 3"/>
            <p:cNvSpPr txBox="1">
              <a:spLocks/>
            </p:cNvSpPr>
            <p:nvPr/>
          </p:nvSpPr>
          <p:spPr>
            <a:xfrm>
              <a:off x="1219200" y="2015345"/>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 Optimization</a:t>
              </a:r>
              <a:endParaRPr lang="zh-CN" altLang="en-US" dirty="0">
                <a:solidFill>
                  <a:schemeClr val="tx1"/>
                </a:solidFill>
                <a:latin typeface="Cambria" panose="02040503050406030204" pitchFamily="18" charset="0"/>
                <a:ea typeface="Times New Roman" charset="0"/>
                <a:cs typeface="Times New Roman" charset="0"/>
              </a:endParaRPr>
            </a:p>
          </p:txBody>
        </p:sp>
      </p:grpSp>
      <p:grpSp>
        <p:nvGrpSpPr>
          <p:cNvPr id="5" name="Group 4">
            <a:extLst>
              <a:ext uri="{FF2B5EF4-FFF2-40B4-BE49-F238E27FC236}">
                <a16:creationId xmlns:a16="http://schemas.microsoft.com/office/drawing/2014/main" xmlns="" id="{F988230B-EAAB-4351-86E7-C5F20632CB80}"/>
              </a:ext>
            </a:extLst>
          </p:cNvPr>
          <p:cNvGrpSpPr/>
          <p:nvPr/>
        </p:nvGrpSpPr>
        <p:grpSpPr>
          <a:xfrm>
            <a:off x="457200" y="1285460"/>
            <a:ext cx="8181426" cy="400110"/>
            <a:chOff x="776620" y="1061514"/>
            <a:chExt cx="8181426" cy="400110"/>
          </a:xfrm>
        </p:grpSpPr>
        <p:sp>
          <p:nvSpPr>
            <p:cNvPr id="15" name="矩形 4">
              <a:extLst>
                <a:ext uri="{FF2B5EF4-FFF2-40B4-BE49-F238E27FC236}">
                  <a16:creationId xmlns:a16="http://schemas.microsoft.com/office/drawing/2014/main" xmlns="" id="{68B19367-B4B8-47AB-B137-3BC04A32FE19}"/>
                </a:ext>
              </a:extLst>
            </p:cNvPr>
            <p:cNvSpPr/>
            <p:nvPr/>
          </p:nvSpPr>
          <p:spPr>
            <a:xfrm>
              <a:off x="776620" y="1103169"/>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1</a:t>
              </a:r>
              <a:endParaRPr lang="zh-CN" altLang="en-US" sz="2400" b="1" dirty="0">
                <a:latin typeface="Cambria" panose="02040503050406030204" pitchFamily="18" charset="0"/>
                <a:ea typeface="微软雅黑" panose="020B0503020204020204" pitchFamily="34" charset="-122"/>
              </a:endParaRPr>
            </a:p>
          </p:txBody>
        </p:sp>
        <p:sp>
          <p:nvSpPr>
            <p:cNvPr id="18" name="标题 3">
              <a:extLst>
                <a:ext uri="{FF2B5EF4-FFF2-40B4-BE49-F238E27FC236}">
                  <a16:creationId xmlns:a16="http://schemas.microsoft.com/office/drawing/2014/main" xmlns="" id="{55FAC6D7-7249-44C5-A024-D008F953B1A5}"/>
                </a:ext>
              </a:extLst>
            </p:cNvPr>
            <p:cNvSpPr txBox="1">
              <a:spLocks/>
            </p:cNvSpPr>
            <p:nvPr/>
          </p:nvSpPr>
          <p:spPr>
            <a:xfrm>
              <a:off x="1219200" y="1061514"/>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 Stability</a:t>
              </a:r>
              <a:endParaRPr lang="zh-CN" altLang="en-US" dirty="0">
                <a:solidFill>
                  <a:schemeClr val="tx1"/>
                </a:solidFill>
                <a:latin typeface="Cambria" panose="02040503050406030204" pitchFamily="18" charset="0"/>
                <a:ea typeface="Times New Roman" charset="0"/>
                <a:cs typeface="Times New Roman" charset="0"/>
              </a:endParaRPr>
            </a:p>
          </p:txBody>
        </p:sp>
      </p:grpSp>
      <p:grpSp>
        <p:nvGrpSpPr>
          <p:cNvPr id="21" name="Group 20">
            <a:extLst>
              <a:ext uri="{FF2B5EF4-FFF2-40B4-BE49-F238E27FC236}">
                <a16:creationId xmlns:a16="http://schemas.microsoft.com/office/drawing/2014/main" xmlns="" id="{68E78803-0C4D-4A2B-872B-3C1B1FBA94B5}"/>
              </a:ext>
            </a:extLst>
          </p:cNvPr>
          <p:cNvGrpSpPr/>
          <p:nvPr/>
        </p:nvGrpSpPr>
        <p:grpSpPr>
          <a:xfrm>
            <a:off x="457200" y="5148139"/>
            <a:ext cx="8181426" cy="400110"/>
            <a:chOff x="776620" y="5045522"/>
            <a:chExt cx="8181426" cy="400110"/>
          </a:xfrm>
        </p:grpSpPr>
        <p:sp>
          <p:nvSpPr>
            <p:cNvPr id="19" name="矩形 4">
              <a:extLst>
                <a:ext uri="{FF2B5EF4-FFF2-40B4-BE49-F238E27FC236}">
                  <a16:creationId xmlns:a16="http://schemas.microsoft.com/office/drawing/2014/main" xmlns="" id="{60B469E7-4FFD-4DF9-825B-9095081930DF}"/>
                </a:ext>
              </a:extLst>
            </p:cNvPr>
            <p:cNvSpPr/>
            <p:nvPr/>
          </p:nvSpPr>
          <p:spPr>
            <a:xfrm>
              <a:off x="776620" y="5087177"/>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4</a:t>
              </a:r>
              <a:endParaRPr lang="zh-CN" altLang="en-US" sz="2400" b="1" dirty="0">
                <a:latin typeface="Cambria" panose="02040503050406030204" pitchFamily="18" charset="0"/>
                <a:ea typeface="微软雅黑" panose="020B0503020204020204" pitchFamily="34" charset="-122"/>
              </a:endParaRPr>
            </a:p>
          </p:txBody>
        </p:sp>
        <p:sp>
          <p:nvSpPr>
            <p:cNvPr id="20" name="标题 3">
              <a:extLst>
                <a:ext uri="{FF2B5EF4-FFF2-40B4-BE49-F238E27FC236}">
                  <a16:creationId xmlns:a16="http://schemas.microsoft.com/office/drawing/2014/main" xmlns="" id="{D1F09B4D-2250-4C74-A37B-946DB6C5819C}"/>
                </a:ext>
              </a:extLst>
            </p:cNvPr>
            <p:cNvSpPr txBox="1">
              <a:spLocks/>
            </p:cNvSpPr>
            <p:nvPr/>
          </p:nvSpPr>
          <p:spPr>
            <a:xfrm>
              <a:off x="1219200" y="5045522"/>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Lyapunov-Based Reinforcement Learning for Network Routing</a:t>
              </a:r>
              <a:endParaRPr lang="zh-CN" altLang="en-US" dirty="0">
                <a:solidFill>
                  <a:schemeClr val="tx1"/>
                </a:solidFill>
                <a:latin typeface="Cambria" panose="02040503050406030204" pitchFamily="18" charset="0"/>
                <a:ea typeface="Times New Roman" charset="0"/>
                <a:cs typeface="Times New Roman" charset="0"/>
              </a:endParaRPr>
            </a:p>
          </p:txBody>
        </p:sp>
      </p:grpSp>
      <p:sp>
        <p:nvSpPr>
          <p:cNvPr id="24" name="标题 3">
            <a:extLst>
              <a:ext uri="{FF2B5EF4-FFF2-40B4-BE49-F238E27FC236}">
                <a16:creationId xmlns:a16="http://schemas.microsoft.com/office/drawing/2014/main" xmlns="" id="{C3A3C30A-EF69-4429-9751-23A71141A085}"/>
              </a:ext>
            </a:extLst>
          </p:cNvPr>
          <p:cNvSpPr txBox="1">
            <a:spLocks/>
          </p:cNvSpPr>
          <p:nvPr/>
        </p:nvSpPr>
        <p:spPr>
          <a:xfrm>
            <a:off x="1143000" y="2983461"/>
            <a:ext cx="6292659" cy="1893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Contributions</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System Model</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Optimization Problem Formulation</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Lyapunov Optimization Framework</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Simulation Results</a:t>
            </a:r>
          </a:p>
        </p:txBody>
      </p:sp>
      <p:sp>
        <p:nvSpPr>
          <p:cNvPr id="2" name="Slide Number Placeholder 1">
            <a:extLst>
              <a:ext uri="{FF2B5EF4-FFF2-40B4-BE49-F238E27FC236}">
                <a16:creationId xmlns:a16="http://schemas.microsoft.com/office/drawing/2014/main" xmlns="" id="{D426C2B8-2DD4-4943-AEB2-6465C22EF49F}"/>
              </a:ext>
            </a:extLst>
          </p:cNvPr>
          <p:cNvSpPr>
            <a:spLocks noGrp="1"/>
          </p:cNvSpPr>
          <p:nvPr>
            <p:ph type="sldNum" idx="10"/>
          </p:nvPr>
        </p:nvSpPr>
        <p:spPr/>
        <p:txBody>
          <a:bodyPr/>
          <a:lstStyle/>
          <a:p>
            <a:fld id="{3B62EEA0-407C-F845-9485-6BA8F1FD51F2}" type="slidenum">
              <a:rPr lang="en-US" altLang="zh-CN" smtClean="0"/>
              <a:pPr/>
              <a:t>23</a:t>
            </a:fld>
            <a:r>
              <a:rPr lang="en-US" altLang="zh-CN"/>
              <a:t>/44</a:t>
            </a:r>
            <a:endParaRPr lang="en-US" altLang="zh-CN" dirty="0"/>
          </a:p>
        </p:txBody>
      </p:sp>
    </p:spTree>
    <p:extLst>
      <p:ext uri="{BB962C8B-B14F-4D97-AF65-F5344CB8AC3E}">
        <p14:creationId xmlns:p14="http://schemas.microsoft.com/office/powerpoint/2010/main" val="640103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52400" y="1066800"/>
            <a:ext cx="8915400" cy="195438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Contributions [2]</a:t>
            </a:r>
          </a:p>
          <a:p>
            <a:pPr marL="457200" indent="-457200">
              <a:spcBef>
                <a:spcPts val="0"/>
              </a:spcBef>
              <a:spcAft>
                <a:spcPts val="0"/>
              </a:spcAft>
              <a:buFont typeface="+mj-lt"/>
              <a:buAutoNum type="arabicParenR"/>
            </a:pPr>
            <a:r>
              <a:rPr kumimoji="1"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Try to investigate the </a:t>
            </a:r>
            <a:r>
              <a:rPr kumimoji="1" lang="en-US" altLang="zh-CN" sz="1600" dirty="0">
                <a:solidFill>
                  <a:srgbClr val="FF0000"/>
                </a:solidFill>
                <a:latin typeface="Tahoma" panose="020B0604030504040204" pitchFamily="34" charset="0"/>
                <a:ea typeface="Tahoma" panose="020B0604030504040204" pitchFamily="34" charset="0"/>
                <a:cs typeface="Tahoma" panose="020B0604030504040204" pitchFamily="34" charset="0"/>
              </a:rPr>
              <a:t>cache placement, node association, and resource allocation </a:t>
            </a:r>
            <a:r>
              <a:rPr kumimoji="1"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in the time slotted system.</a:t>
            </a:r>
          </a:p>
          <a:p>
            <a:pPr marL="457200" indent="-457200">
              <a:spcBef>
                <a:spcPts val="0"/>
              </a:spcBef>
              <a:spcAft>
                <a:spcPts val="0"/>
              </a:spcAft>
              <a:buFont typeface="+mj-lt"/>
              <a:buAutoNum type="arabicParenR"/>
            </a:pPr>
            <a:r>
              <a:rPr kumimoji="1"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Model the </a:t>
            </a:r>
            <a:r>
              <a:rPr kumimoji="1" lang="en-US" altLang="zh-CN" sz="1600" dirty="0">
                <a:solidFill>
                  <a:srgbClr val="FF0000"/>
                </a:solidFill>
                <a:latin typeface="Tahoma" panose="020B0604030504040204" pitchFamily="34" charset="0"/>
                <a:ea typeface="Tahoma" panose="020B0604030504040204" pitchFamily="34" charset="0"/>
                <a:cs typeface="Tahoma" panose="020B0604030504040204" pitchFamily="34" charset="0"/>
              </a:rPr>
              <a:t>dynamic content popularity</a:t>
            </a:r>
            <a:r>
              <a:rPr kumimoji="1"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 evolution.</a:t>
            </a:r>
          </a:p>
          <a:p>
            <a:pPr marL="457200" indent="-457200">
              <a:spcBef>
                <a:spcPts val="0"/>
              </a:spcBef>
              <a:spcAft>
                <a:spcPts val="0"/>
              </a:spcAft>
              <a:buFont typeface="+mj-lt"/>
              <a:buAutoNum type="arabicParenR"/>
            </a:pPr>
            <a:r>
              <a:rPr kumimoji="1" lang="en-US" altLang="zh-CN" sz="1600" dirty="0">
                <a:latin typeface="Tahoma" panose="020B0604030504040204" pitchFamily="34" charset="0"/>
                <a:ea typeface="Tahoma" panose="020B0604030504040204" pitchFamily="34" charset="0"/>
                <a:cs typeface="Tahoma" panose="020B0604030504040204" pitchFamily="34" charset="0"/>
              </a:rPr>
              <a:t>Utilize</a:t>
            </a:r>
            <a:r>
              <a:rPr kumimoji="1" lang="en-US" altLang="zh-CN" sz="1600" dirty="0">
                <a:solidFill>
                  <a:srgbClr val="DA0000"/>
                </a:solidFill>
                <a:latin typeface="Tahoma" panose="020B0604030504040204" pitchFamily="34" charset="0"/>
                <a:ea typeface="Tahoma" panose="020B0604030504040204" pitchFamily="34" charset="0"/>
                <a:cs typeface="Tahoma" panose="020B0604030504040204" pitchFamily="34" charset="0"/>
              </a:rPr>
              <a:t> </a:t>
            </a:r>
            <a:r>
              <a:rPr kumimoji="1" lang="en-US" altLang="zh-CN" sz="1600" dirty="0" err="1">
                <a:solidFill>
                  <a:srgbClr val="DA0000"/>
                </a:solidFill>
                <a:latin typeface="Tahoma" panose="020B0604030504040204" pitchFamily="34" charset="0"/>
                <a:ea typeface="Tahoma" panose="020B0604030504040204" pitchFamily="34" charset="0"/>
                <a:cs typeface="Tahoma" panose="020B0604030504040204" pitchFamily="34" charset="0"/>
              </a:rPr>
              <a:t>Lyapunov</a:t>
            </a:r>
            <a:r>
              <a:rPr kumimoji="1" lang="en-US" altLang="zh-CN" sz="1600" dirty="0">
                <a:solidFill>
                  <a:srgbClr val="DA0000"/>
                </a:solidFill>
                <a:latin typeface="Tahoma" panose="020B0604030504040204" pitchFamily="34" charset="0"/>
                <a:ea typeface="Tahoma" panose="020B0604030504040204" pitchFamily="34" charset="0"/>
                <a:cs typeface="Tahoma" panose="020B0604030504040204" pitchFamily="34" charset="0"/>
              </a:rPr>
              <a:t> optimization framework </a:t>
            </a:r>
            <a:r>
              <a:rPr kumimoji="1"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to connect utility maximization and queue stability</a:t>
            </a:r>
            <a:r>
              <a:rPr kumimoji="1" lang="en-US" altLang="zh-CN" sz="16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457200" indent="-457200">
              <a:spcBef>
                <a:spcPts val="0"/>
              </a:spcBef>
              <a:spcAft>
                <a:spcPts val="0"/>
              </a:spcAft>
              <a:buFont typeface="+mj-lt"/>
              <a:buAutoNum type="arabicParenR"/>
            </a:pPr>
            <a:r>
              <a:rPr kumimoji="1"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Use greedy method and Generalized Benders decomposition to solve the proposed problem </a:t>
            </a:r>
            <a:r>
              <a:rPr kumimoji="1" lang="en-US" altLang="zh-CN" sz="1600" dirty="0">
                <a:solidFill>
                  <a:srgbClr val="FF0000"/>
                </a:solidFill>
                <a:latin typeface="Tahoma" panose="020B0604030504040204" pitchFamily="34" charset="0"/>
                <a:ea typeface="Tahoma" panose="020B0604030504040204" pitchFamily="34" charset="0"/>
                <a:cs typeface="Tahoma" panose="020B0604030504040204" pitchFamily="34" charset="0"/>
              </a:rPr>
              <a:t>(online MINLP) </a:t>
            </a:r>
            <a:r>
              <a:rPr kumimoji="1" lang="en-US" altLang="zh-CN" sz="1600" dirty="0">
                <a:latin typeface="Tahoma" panose="020B0604030504040204" pitchFamily="34" charset="0"/>
                <a:ea typeface="Tahoma" panose="020B0604030504040204" pitchFamily="34" charset="0"/>
                <a:cs typeface="Tahoma" panose="020B0604030504040204" pitchFamily="34" charset="0"/>
              </a:rPr>
              <a:t>at every time slot</a:t>
            </a:r>
            <a:r>
              <a:rPr kumimoji="1" lang="en-US" altLang="zh-CN" sz="160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115" y="3124200"/>
            <a:ext cx="3986885" cy="2656615"/>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152400" y="3231097"/>
                <a:ext cx="4205719" cy="358559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System Model</a:t>
                </a:r>
              </a:p>
              <a:p>
                <a:pPr marL="914400" lvl="1" indent="-457200">
                  <a:spcBef>
                    <a:spcPts val="0"/>
                  </a:spcBef>
                  <a:spcAft>
                    <a:spcPts val="0"/>
                  </a:spcAft>
                  <a:buFont typeface="+mj-lt"/>
                  <a:buAutoNum type="arabicParenR"/>
                </a:pP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Library of video files </a:t>
                </a:r>
                <a14:m>
                  <m:oMath xmlns:m="http://schemas.openxmlformats.org/officeDocument/2006/math">
                    <m:r>
                      <a:rPr kumimoji="1" lang="en-US" altLang="zh-CN" b="0" i="1" smtClean="0">
                        <a:solidFill>
                          <a:schemeClr val="tx1"/>
                        </a:solidFill>
                        <a:latin typeface="Cambria Math" panose="02040503050406030204" pitchFamily="18" charset="0"/>
                        <a:ea typeface="Microsoft YaHei" charset="-122"/>
                        <a:cs typeface="Microsoft YaHei" charset="-122"/>
                      </a:rPr>
                      <m:t>𝑓</m:t>
                    </m:r>
                    <m:r>
                      <a:rPr kumimoji="1" lang="en-US" altLang="zh-CN" b="0" i="1" smtClean="0">
                        <a:solidFill>
                          <a:schemeClr val="tx1"/>
                        </a:solidFill>
                        <a:latin typeface="Cambria Math" panose="02040503050406030204" pitchFamily="18" charset="0"/>
                        <a:ea typeface="Cambria Math" panose="02040503050406030204" pitchFamily="18" charset="0"/>
                        <a:cs typeface="Microsoft YaHei" charset="-122"/>
                      </a:rPr>
                      <m:t>∈</m:t>
                    </m:r>
                    <m:d>
                      <m:dPr>
                        <m:begChr m:val="{"/>
                        <m:endChr m:val="}"/>
                        <m:ctrlPr>
                          <a:rPr kumimoji="1" lang="en-US" altLang="zh-CN" b="0" i="1" smtClean="0">
                            <a:solidFill>
                              <a:schemeClr val="tx1"/>
                            </a:solidFill>
                            <a:latin typeface="Cambria Math" charset="0"/>
                            <a:ea typeface="Cambria Math" panose="02040503050406030204" pitchFamily="18" charset="0"/>
                          </a:rPr>
                        </m:ctrlPr>
                      </m:dPr>
                      <m:e>
                        <m:r>
                          <a:rPr kumimoji="1" lang="en-US" altLang="zh-CN" b="0" i="1" smtClean="0">
                            <a:solidFill>
                              <a:schemeClr val="tx1"/>
                            </a:solidFill>
                            <a:latin typeface="Cambria Math" panose="02040503050406030204" pitchFamily="18" charset="0"/>
                            <a:ea typeface="Cambria Math" panose="02040503050406030204" pitchFamily="18" charset="0"/>
                          </a:rPr>
                          <m:t>1,2,…</m:t>
                        </m:r>
                        <m:r>
                          <a:rPr kumimoji="1" lang="en-US" altLang="zh-CN" b="0" i="1" smtClean="0">
                            <a:solidFill>
                              <a:schemeClr val="tx1"/>
                            </a:solidFill>
                            <a:latin typeface="Cambria Math" panose="02040503050406030204" pitchFamily="18" charset="0"/>
                            <a:ea typeface="Cambria Math" panose="02040503050406030204" pitchFamily="18" charset="0"/>
                          </a:rPr>
                          <m:t>𝐹</m:t>
                        </m:r>
                      </m:e>
                    </m:d>
                  </m:oMath>
                </a14:m>
                <a:endPar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0"/>
                  </a:spcAft>
                  <a:buFont typeface="+mj-lt"/>
                  <a:buAutoNum type="arabicParenR"/>
                </a:pP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Edge Node (EN) </a:t>
                </a:r>
                <a14:m>
                  <m:oMath xmlns:m="http://schemas.openxmlformats.org/officeDocument/2006/math">
                    <m:r>
                      <m:rPr>
                        <m:sty m:val="p"/>
                      </m:rPr>
                      <a:rPr kumimoji="1" lang="en-US" altLang="zh-CN" b="0" i="0" smtClean="0">
                        <a:solidFill>
                          <a:schemeClr val="tx1"/>
                        </a:solidFill>
                        <a:latin typeface="Cambria Math" panose="02040503050406030204" pitchFamily="18" charset="0"/>
                        <a:ea typeface="Cambria Math" panose="02040503050406030204" pitchFamily="18" charset="0"/>
                        <a:cs typeface="Microsoft YaHei" charset="-122"/>
                      </a:rPr>
                      <m:t>i</m:t>
                    </m:r>
                    <m:r>
                      <a:rPr kumimoji="1" lang="en-US" altLang="zh-CN" i="1">
                        <a:solidFill>
                          <a:schemeClr val="tx1"/>
                        </a:solidFill>
                        <a:latin typeface="Cambria Math" panose="02040503050406030204" pitchFamily="18" charset="0"/>
                        <a:ea typeface="Cambria Math" panose="02040503050406030204" pitchFamily="18" charset="0"/>
                        <a:cs typeface="Microsoft YaHei" charset="-122"/>
                      </a:rPr>
                      <m:t>∈</m:t>
                    </m:r>
                    <m:d>
                      <m:dPr>
                        <m:begChr m:val="{"/>
                        <m:endChr m:val="}"/>
                        <m:ctrlPr>
                          <a:rPr kumimoji="1" lang="en-US" altLang="zh-CN" i="1">
                            <a:solidFill>
                              <a:schemeClr val="tx1"/>
                            </a:solidFill>
                            <a:latin typeface="Cambria Math" charset="0"/>
                            <a:ea typeface="Cambria Math" panose="02040503050406030204" pitchFamily="18" charset="0"/>
                          </a:rPr>
                        </m:ctrlPr>
                      </m:dPr>
                      <m:e>
                        <m:r>
                          <a:rPr kumimoji="1" lang="en-US" altLang="zh-CN" i="1">
                            <a:solidFill>
                              <a:schemeClr val="tx1"/>
                            </a:solidFill>
                            <a:latin typeface="Cambria Math" panose="02040503050406030204" pitchFamily="18" charset="0"/>
                            <a:ea typeface="Cambria Math" panose="02040503050406030204" pitchFamily="18" charset="0"/>
                          </a:rPr>
                          <m:t>1,2,…</m:t>
                        </m:r>
                        <m:r>
                          <a:rPr kumimoji="1" lang="en-US" altLang="zh-CN" b="0" i="1" smtClean="0">
                            <a:solidFill>
                              <a:schemeClr val="tx1"/>
                            </a:solidFill>
                            <a:latin typeface="Cambria Math" panose="02040503050406030204" pitchFamily="18" charset="0"/>
                            <a:ea typeface="Cambria Math" panose="02040503050406030204" pitchFamily="18" charset="0"/>
                          </a:rPr>
                          <m:t>𝑁</m:t>
                        </m:r>
                      </m:e>
                    </m:d>
                  </m:oMath>
                </a14:m>
                <a:endPar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0"/>
                  </a:spcAft>
                  <a:buFont typeface="+mj-lt"/>
                  <a:buAutoNum type="arabicParenR"/>
                </a:pP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Mobile user </a:t>
                </a:r>
                <a14:m>
                  <m:oMath xmlns:m="http://schemas.openxmlformats.org/officeDocument/2006/math">
                    <m:r>
                      <a:rPr kumimoji="1" lang="en-US" altLang="zh-CN" b="0" i="1" smtClean="0">
                        <a:solidFill>
                          <a:schemeClr val="tx1"/>
                        </a:solidFill>
                        <a:latin typeface="Cambria Math" panose="02040503050406030204" pitchFamily="18" charset="0"/>
                        <a:ea typeface="Microsoft YaHei" charset="-122"/>
                        <a:cs typeface="Microsoft YaHei" charset="-122"/>
                      </a:rPr>
                      <m:t>𝑗</m:t>
                    </m:r>
                    <m:r>
                      <a:rPr kumimoji="1" lang="en-US" altLang="zh-CN" b="0" i="1" smtClean="0">
                        <a:solidFill>
                          <a:schemeClr val="tx1"/>
                        </a:solidFill>
                        <a:latin typeface="Cambria Math" panose="02040503050406030204" pitchFamily="18" charset="0"/>
                        <a:ea typeface="Cambria Math" panose="02040503050406030204" pitchFamily="18" charset="0"/>
                        <a:cs typeface="Microsoft YaHei" charset="-122"/>
                      </a:rPr>
                      <m:t>∈</m:t>
                    </m:r>
                    <m:d>
                      <m:dPr>
                        <m:begChr m:val="{"/>
                        <m:endChr m:val="}"/>
                        <m:ctrlPr>
                          <a:rPr kumimoji="1" lang="en-US" altLang="zh-CN" b="0" i="1" smtClean="0">
                            <a:solidFill>
                              <a:schemeClr val="tx1"/>
                            </a:solidFill>
                            <a:latin typeface="Cambria Math" charset="0"/>
                            <a:ea typeface="Cambria Math" panose="02040503050406030204" pitchFamily="18" charset="0"/>
                          </a:rPr>
                        </m:ctrlPr>
                      </m:dPr>
                      <m:e>
                        <m:r>
                          <a:rPr kumimoji="1" lang="en-US" altLang="zh-CN" b="0" i="1" smtClean="0">
                            <a:solidFill>
                              <a:schemeClr val="tx1"/>
                            </a:solidFill>
                            <a:latin typeface="Cambria Math" panose="02040503050406030204" pitchFamily="18" charset="0"/>
                            <a:ea typeface="Cambria Math" panose="02040503050406030204" pitchFamily="18" charset="0"/>
                          </a:rPr>
                          <m:t>1,2,…</m:t>
                        </m:r>
                        <m:r>
                          <a:rPr kumimoji="1" lang="en-US" altLang="zh-CN" b="0" i="1" smtClean="0">
                            <a:solidFill>
                              <a:schemeClr val="tx1"/>
                            </a:solidFill>
                            <a:latin typeface="Cambria Math" panose="02040503050406030204" pitchFamily="18" charset="0"/>
                            <a:ea typeface="Cambria Math" panose="02040503050406030204" pitchFamily="18" charset="0"/>
                          </a:rPr>
                          <m:t>𝑀</m:t>
                        </m:r>
                      </m:e>
                    </m:d>
                  </m:oMath>
                </a14:m>
                <a:endPar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0"/>
                  </a:spcBef>
                  <a:spcAft>
                    <a:spcPts val="0"/>
                  </a:spcAft>
                  <a:buFont typeface="+mj-lt"/>
                  <a:buAutoNum type="arabicParenR"/>
                </a:pP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Slotted time t</a:t>
                </a:r>
              </a:p>
              <a:p>
                <a:pPr marL="742950" lvl="1" indent="-285750">
                  <a:spcBef>
                    <a:spcPts val="600"/>
                  </a:spcBef>
                  <a:spcAft>
                    <a:spcPts val="600"/>
                  </a:spcAft>
                  <a:buFont typeface="Wingdings" panose="05000000000000000000" pitchFamily="2" charset="2"/>
                  <a:buChar char="Ø"/>
                </a:pPr>
                <a:r>
                  <a:rPr kumimoji="1" lang="en-US" altLang="zh-CN" b="1" dirty="0">
                    <a:solidFill>
                      <a:schemeClr val="tx1"/>
                    </a:solidFill>
                    <a:latin typeface="Tahoma" panose="020B0604030504040204" pitchFamily="34" charset="0"/>
                    <a:ea typeface="Tahoma" panose="020B0604030504040204" pitchFamily="34" charset="0"/>
                    <a:cs typeface="Tahoma" panose="020B0604030504040204" pitchFamily="34" charset="0"/>
                  </a:rPr>
                  <a:t>Assumptions</a:t>
                </a:r>
              </a:p>
              <a:p>
                <a:pPr marL="914400" lvl="1" indent="-457200">
                  <a:spcBef>
                    <a:spcPts val="0"/>
                  </a:spcBef>
                  <a:spcAft>
                    <a:spcPts val="0"/>
                  </a:spcAft>
                  <a:buFont typeface="+mj-lt"/>
                  <a:buAutoNum type="arabicParenR"/>
                </a:pPr>
                <a:r>
                  <a:rPr kumimoji="1" lang="en-US" altLang="zh-CN" dirty="0">
                    <a:solidFill>
                      <a:srgbClr val="FF0000"/>
                    </a:solidFill>
                    <a:latin typeface="Tahoma" panose="020B0604030504040204" pitchFamily="34" charset="0"/>
                    <a:ea typeface="Tahoma" panose="020B0604030504040204" pitchFamily="34" charset="0"/>
                    <a:cs typeface="Tahoma" panose="020B0604030504040204" pitchFamily="34" charset="0"/>
                  </a:rPr>
                  <a:t>Channel state information </a:t>
                </a: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(CSI) changes every time slot</a:t>
                </a:r>
                <a:r>
                  <a:rPr kumimoji="1" lang="en-US" altLang="zh-CN"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914400" lvl="1" indent="-457200">
                  <a:spcBef>
                    <a:spcPts val="0"/>
                  </a:spcBef>
                  <a:spcAft>
                    <a:spcPts val="0"/>
                  </a:spcAft>
                  <a:buFont typeface="+mj-lt"/>
                  <a:buAutoNum type="arabicParenR"/>
                </a:pP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Node association is </a:t>
                </a:r>
                <a:r>
                  <a:rPr kumimoji="1" lang="en-US" altLang="zh-CN" dirty="0">
                    <a:solidFill>
                      <a:srgbClr val="FF0000"/>
                    </a:solidFill>
                    <a:latin typeface="Tahoma" panose="020B0604030504040204" pitchFamily="34" charset="0"/>
                    <a:ea typeface="Tahoma" panose="020B0604030504040204" pitchFamily="34" charset="0"/>
                    <a:cs typeface="Tahoma" panose="020B0604030504040204" pitchFamily="34" charset="0"/>
                  </a:rPr>
                  <a:t>pre-scheduled.</a:t>
                </a:r>
              </a:p>
              <a:p>
                <a:pPr marL="914400" lvl="1" indent="-457200">
                  <a:spcBef>
                    <a:spcPts val="0"/>
                  </a:spcBef>
                  <a:spcAft>
                    <a:spcPts val="0"/>
                  </a:spcAft>
                  <a:buFont typeface="+mj-lt"/>
                  <a:buAutoNum type="arabicParenR"/>
                </a:pPr>
                <a:r>
                  <a:rPr kumimoji="1" lang="en-US" altLang="zh-CN" dirty="0">
                    <a:solidFill>
                      <a:srgbClr val="FF0000"/>
                    </a:solidFill>
                    <a:latin typeface="Tahoma" panose="020B0604030504040204" pitchFamily="34" charset="0"/>
                    <a:ea typeface="Tahoma" panose="020B0604030504040204" pitchFamily="34" charset="0"/>
                    <a:cs typeface="Tahoma" panose="020B0604030504040204" pitchFamily="34" charset="0"/>
                  </a:rPr>
                  <a:t>TDMA</a:t>
                </a:r>
                <a:r>
                  <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rPr>
                  <a:t> is implemented during transmission.</a:t>
                </a:r>
              </a:p>
              <a:p>
                <a:pPr>
                  <a:spcBef>
                    <a:spcPts val="600"/>
                  </a:spcBef>
                  <a:spcAft>
                    <a:spcPts val="600"/>
                  </a:spcAft>
                </a:pPr>
                <a:endPar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endPar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0"/>
                  </a:spcBef>
                  <a:spcAft>
                    <a:spcPts val="0"/>
                  </a:spcAft>
                  <a:buFont typeface="+mj-lt"/>
                  <a:buAutoNum type="arabicParenR"/>
                </a:pPr>
                <a:endParaRPr kumimoji="1" lang="en-US" altLang="zh-CN"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52400" y="3231097"/>
                <a:ext cx="4205719" cy="3585597"/>
              </a:xfrm>
              <a:prstGeom prst="rect">
                <a:avLst/>
              </a:prstGeom>
              <a:blipFill rotWithShape="0">
                <a:blip r:embed="rId4"/>
                <a:stretch>
                  <a:fillRect l="-1304" t="-850"/>
                </a:stretch>
              </a:blipFill>
            </p:spPr>
            <p:txBody>
              <a:bodyPr/>
              <a:lstStyle/>
              <a:p>
                <a:r>
                  <a:rPr lang="en-US">
                    <a:noFill/>
                  </a:rPr>
                  <a:t> </a:t>
                </a:r>
              </a:p>
            </p:txBody>
          </p:sp>
        </mc:Fallback>
      </mc:AlternateContent>
      <p:sp>
        <p:nvSpPr>
          <p:cNvPr id="7" name="矩形 6"/>
          <p:cNvSpPr/>
          <p:nvPr/>
        </p:nvSpPr>
        <p:spPr>
          <a:xfrm>
            <a:off x="4582886" y="5755620"/>
            <a:ext cx="4216026" cy="307777"/>
          </a:xfrm>
          <a:prstGeom prst="rect">
            <a:avLst/>
          </a:prstGeom>
        </p:spPr>
        <p:txBody>
          <a:bodyPr wrap="none">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Fig.3 Edge Caching in Fog-aided wireless Networks</a:t>
            </a:r>
          </a:p>
        </p:txBody>
      </p:sp>
      <p:sp>
        <p:nvSpPr>
          <p:cNvPr id="2" name="矩形 1"/>
          <p:cNvSpPr/>
          <p:nvPr/>
        </p:nvSpPr>
        <p:spPr>
          <a:xfrm>
            <a:off x="457200" y="6043787"/>
            <a:ext cx="8763000" cy="461665"/>
          </a:xfrm>
          <a:prstGeom prst="rect">
            <a:avLst/>
          </a:prstGeom>
        </p:spPr>
        <p:txBody>
          <a:bodyPr wrap="square">
            <a:spAutoFit/>
          </a:bodyPr>
          <a:lstStyle/>
          <a:p>
            <a:r>
              <a:rPr lang="en-US" sz="1200" b="1" spc="-5" dirty="0">
                <a:latin typeface="Tahoma" panose="020B0604030504040204" pitchFamily="34" charset="0"/>
                <a:ea typeface="Tahoma" panose="020B0604030504040204" pitchFamily="34" charset="0"/>
                <a:cs typeface="Tahoma" panose="020B0604030504040204" pitchFamily="34" charset="0"/>
              </a:rPr>
              <a:t>[2] </a:t>
            </a:r>
            <a:r>
              <a:rPr lang="en-US" sz="1200" spc="-5" dirty="0">
                <a:latin typeface="Tahoma" panose="020B0604030504040204" pitchFamily="34" charset="0"/>
                <a:ea typeface="Tahoma" panose="020B0604030504040204" pitchFamily="34" charset="0"/>
                <a:cs typeface="Tahoma" panose="020B0604030504040204" pitchFamily="34" charset="0"/>
              </a:rPr>
              <a:t>Ruoguang Li</a:t>
            </a:r>
            <a:r>
              <a:rPr lang="en-US" sz="1200" b="1" spc="-5" dirty="0">
                <a:latin typeface="Tahoma" panose="020B0604030504040204" pitchFamily="34" charset="0"/>
                <a:ea typeface="Tahoma" panose="020B0604030504040204" pitchFamily="34" charset="0"/>
                <a:cs typeface="Tahoma" panose="020B0604030504040204" pitchFamily="34" charset="0"/>
              </a:rPr>
              <a:t>,</a:t>
            </a:r>
            <a:r>
              <a:rPr lang="en-US" sz="1200" spc="-5" dirty="0">
                <a:latin typeface="Tahoma" panose="020B0604030504040204" pitchFamily="34" charset="0"/>
                <a:ea typeface="Tahoma" panose="020B0604030504040204" pitchFamily="34" charset="0"/>
                <a:cs typeface="Tahoma" panose="020B0604030504040204" pitchFamily="34" charset="0"/>
              </a:rPr>
              <a:t> Li Wang, </a:t>
            </a:r>
            <a:r>
              <a:rPr lang="en-US" sz="1200" spc="-5" dirty="0" err="1">
                <a:latin typeface="Tahoma" panose="020B0604030504040204" pitchFamily="34" charset="0"/>
                <a:ea typeface="Tahoma" panose="020B0604030504040204" pitchFamily="34" charset="0"/>
                <a:cs typeface="Tahoma" panose="020B0604030504040204" pitchFamily="34" charset="0"/>
              </a:rPr>
              <a:t>Yanmin</a:t>
            </a:r>
            <a:r>
              <a:rPr lang="en-US" sz="1200" spc="-5" dirty="0">
                <a:latin typeface="Tahoma" panose="020B0604030504040204" pitchFamily="34" charset="0"/>
                <a:ea typeface="Tahoma" panose="020B0604030504040204" pitchFamily="34" charset="0"/>
                <a:cs typeface="Tahoma" panose="020B0604030504040204" pitchFamily="34" charset="0"/>
              </a:rPr>
              <a:t> Gong, Mei Song, Miao Pan, and Zhu Han," Dynamic cache placement, Node association, and power allocation in fog aided networks," accepted, 2019 Global Communications Conference (</a:t>
            </a:r>
            <a:r>
              <a:rPr lang="en-US" sz="1200" spc="-5" dirty="0" err="1">
                <a:latin typeface="Tahoma" panose="020B0604030504040204" pitchFamily="34" charset="0"/>
                <a:ea typeface="Tahoma" panose="020B0604030504040204" pitchFamily="34" charset="0"/>
                <a:cs typeface="Tahoma" panose="020B0604030504040204" pitchFamily="34" charset="0"/>
              </a:rPr>
              <a:t>Globecom</a:t>
            </a:r>
            <a:r>
              <a:rPr lang="en-US" sz="1200" spc="-5" dirty="0">
                <a:latin typeface="Tahoma" panose="020B0604030504040204" pitchFamily="34" charset="0"/>
                <a:ea typeface="Tahoma" panose="020B0604030504040204" pitchFamily="34" charset="0"/>
                <a:cs typeface="Tahoma" panose="020B0604030504040204" pitchFamily="34" charset="0"/>
              </a:rPr>
              <a:t>), Waikoloa, HI, USA.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a:extLst>
              <a:ext uri="{FF2B5EF4-FFF2-40B4-BE49-F238E27FC236}">
                <a16:creationId xmlns:a16="http://schemas.microsoft.com/office/drawing/2014/main" xmlns="" id="{4A6B5845-D032-49BF-B989-767D3E6AF8F4}"/>
              </a:ext>
            </a:extLst>
          </p:cNvPr>
          <p:cNvSpPr>
            <a:spLocks noGrp="1"/>
          </p:cNvSpPr>
          <p:nvPr>
            <p:ph type="body" idx="2"/>
          </p:nvPr>
        </p:nvSpPr>
        <p:spPr/>
        <p:txBody>
          <a:bodyPr/>
          <a:lstStyle/>
          <a:p>
            <a:pPr marL="203091" indent="0" algn="ctr">
              <a:buNone/>
            </a:pPr>
            <a:r>
              <a:rPr kumimoji="0" lang="en-US" altLang="zh-CN" sz="2400"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Dynamic cache placement, node association, and power allocation</a:t>
            </a:r>
          </a:p>
        </p:txBody>
      </p:sp>
      <p:sp>
        <p:nvSpPr>
          <p:cNvPr id="3" name="Slide Number Placeholder 2">
            <a:extLst>
              <a:ext uri="{FF2B5EF4-FFF2-40B4-BE49-F238E27FC236}">
                <a16:creationId xmlns:a16="http://schemas.microsoft.com/office/drawing/2014/main" xmlns="" id="{77886CDE-72ED-4DD3-AFF6-50D98D67128F}"/>
              </a:ext>
            </a:extLst>
          </p:cNvPr>
          <p:cNvSpPr>
            <a:spLocks noGrp="1"/>
          </p:cNvSpPr>
          <p:nvPr>
            <p:ph type="sldNum" idx="10"/>
          </p:nvPr>
        </p:nvSpPr>
        <p:spPr/>
        <p:txBody>
          <a:bodyPr/>
          <a:lstStyle/>
          <a:p>
            <a:fld id="{3B62EEA0-407C-F845-9485-6BA8F1FD51F2}" type="slidenum">
              <a:rPr lang="en-US" altLang="zh-CN" smtClean="0"/>
              <a:pPr/>
              <a:t>24</a:t>
            </a:fld>
            <a:r>
              <a:rPr lang="en-US" altLang="zh-CN"/>
              <a:t>/44</a:t>
            </a:r>
            <a:endParaRPr lang="en-US" altLang="zh-CN" dirty="0"/>
          </a:p>
        </p:txBody>
      </p:sp>
    </p:spTree>
    <p:extLst>
      <p:ext uri="{BB962C8B-B14F-4D97-AF65-F5344CB8AC3E}">
        <p14:creationId xmlns:p14="http://schemas.microsoft.com/office/powerpoint/2010/main" val="13201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28600" y="1301095"/>
            <a:ext cx="5843814"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Optimization Problem Formulation</a:t>
            </a:r>
          </a:p>
        </p:txBody>
      </p:sp>
      <p:pic>
        <p:nvPicPr>
          <p:cNvPr id="9" name="图片 8"/>
          <p:cNvPicPr>
            <a:picLocks noChangeAspect="1"/>
          </p:cNvPicPr>
          <p:nvPr/>
        </p:nvPicPr>
        <p:blipFill>
          <a:blip r:embed="rId3"/>
          <a:stretch>
            <a:fillRect/>
          </a:stretch>
        </p:blipFill>
        <p:spPr>
          <a:xfrm>
            <a:off x="1981200" y="1905000"/>
            <a:ext cx="4419600" cy="3916700"/>
          </a:xfrm>
          <a:prstGeom prst="rect">
            <a:avLst/>
          </a:prstGeom>
        </p:spPr>
      </p:pic>
      <p:cxnSp>
        <p:nvCxnSpPr>
          <p:cNvPr id="6" name="直接箭头连接符 5"/>
          <p:cNvCxnSpPr/>
          <p:nvPr/>
        </p:nvCxnSpPr>
        <p:spPr>
          <a:xfrm flipV="1">
            <a:off x="1684831" y="3200400"/>
            <a:ext cx="905969" cy="303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33400" y="3505200"/>
            <a:ext cx="2438400" cy="523220"/>
          </a:xfrm>
          <a:prstGeom prst="rect">
            <a:avLst/>
          </a:prstGeom>
          <a:noFill/>
        </p:spPr>
        <p:txBody>
          <a:bodyPr wrap="squar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Average power consumption constraint</a:t>
            </a:r>
          </a:p>
        </p:txBody>
      </p:sp>
      <p:cxnSp>
        <p:nvCxnSpPr>
          <p:cNvPr id="10" name="直接箭头连接符 9"/>
          <p:cNvCxnSpPr/>
          <p:nvPr/>
        </p:nvCxnSpPr>
        <p:spPr>
          <a:xfrm flipH="1">
            <a:off x="5943600" y="3942224"/>
            <a:ext cx="1066800" cy="4011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867400" y="3511550"/>
            <a:ext cx="2438400" cy="307777"/>
          </a:xfrm>
          <a:prstGeom prst="rect">
            <a:avLst/>
          </a:prstGeom>
          <a:noFill/>
        </p:spPr>
        <p:txBody>
          <a:bodyPr wrap="squar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Storage capacity constraint</a:t>
            </a:r>
          </a:p>
        </p:txBody>
      </p:sp>
      <p:cxnSp>
        <p:nvCxnSpPr>
          <p:cNvPr id="13" name="直接箭头连接符 12"/>
          <p:cNvCxnSpPr/>
          <p:nvPr/>
        </p:nvCxnSpPr>
        <p:spPr>
          <a:xfrm flipH="1">
            <a:off x="3805785" y="1905000"/>
            <a:ext cx="766215" cy="2219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575525" y="1737892"/>
            <a:ext cx="1437830" cy="307777"/>
          </a:xfrm>
          <a:prstGeom prst="rect">
            <a:avLst/>
          </a:prstGeom>
          <a:noFill/>
        </p:spPr>
        <p:txBody>
          <a:bodyPr wrap="squar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Utility function</a:t>
            </a:r>
          </a:p>
        </p:txBody>
      </p:sp>
      <p:cxnSp>
        <p:nvCxnSpPr>
          <p:cNvPr id="15" name="直接箭头连接符 14"/>
          <p:cNvCxnSpPr/>
          <p:nvPr/>
        </p:nvCxnSpPr>
        <p:spPr>
          <a:xfrm flipH="1">
            <a:off x="4572002" y="2341160"/>
            <a:ext cx="685796" cy="1865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4572001" y="2766919"/>
            <a:ext cx="685797" cy="1338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257798" y="2197982"/>
            <a:ext cx="1600201" cy="307777"/>
          </a:xfrm>
          <a:prstGeom prst="rect">
            <a:avLst/>
          </a:prstGeom>
          <a:noFill/>
        </p:spPr>
        <p:txBody>
          <a:bodyPr wrap="squar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Caching decision</a:t>
            </a:r>
          </a:p>
        </p:txBody>
      </p:sp>
      <p:sp>
        <p:nvSpPr>
          <p:cNvPr id="20" name="文本框 19"/>
          <p:cNvSpPr txBox="1"/>
          <p:nvPr/>
        </p:nvSpPr>
        <p:spPr>
          <a:xfrm>
            <a:off x="5276848" y="2777822"/>
            <a:ext cx="2571751" cy="307777"/>
          </a:xfrm>
          <a:prstGeom prst="rect">
            <a:avLst/>
          </a:prstGeom>
          <a:noFill/>
        </p:spPr>
        <p:txBody>
          <a:bodyPr wrap="squar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User-fog association decision</a:t>
            </a:r>
          </a:p>
        </p:txBody>
      </p:sp>
      <p:sp>
        <p:nvSpPr>
          <p:cNvPr id="3" name="Text Placeholder 2">
            <a:extLst>
              <a:ext uri="{FF2B5EF4-FFF2-40B4-BE49-F238E27FC236}">
                <a16:creationId xmlns:a16="http://schemas.microsoft.com/office/drawing/2014/main" xmlns="" id="{C5887C6D-F00B-40AA-891F-0F910D81B97D}"/>
              </a:ext>
            </a:extLst>
          </p:cNvPr>
          <p:cNvSpPr>
            <a:spLocks noGrp="1"/>
          </p:cNvSpPr>
          <p:nvPr>
            <p:ph type="body" idx="2"/>
          </p:nvPr>
        </p:nvSpPr>
        <p:spPr/>
        <p:txBody>
          <a:bodyPr/>
          <a:lstStyle/>
          <a:p>
            <a:pPr marL="203091" indent="0" algn="ctr">
              <a:buNone/>
            </a:pPr>
            <a:r>
              <a:rPr kumimoji="0" lang="en-US" altLang="zh-CN" sz="2400"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Dynamic cache placement, node association, and power allocation</a:t>
            </a:r>
          </a:p>
        </p:txBody>
      </p:sp>
      <p:sp>
        <p:nvSpPr>
          <p:cNvPr id="2" name="Slide Number Placeholder 1">
            <a:extLst>
              <a:ext uri="{FF2B5EF4-FFF2-40B4-BE49-F238E27FC236}">
                <a16:creationId xmlns:a16="http://schemas.microsoft.com/office/drawing/2014/main" xmlns="" id="{F2E655D3-5C91-43FC-9FC9-DDDE76E1EDBF}"/>
              </a:ext>
            </a:extLst>
          </p:cNvPr>
          <p:cNvSpPr>
            <a:spLocks noGrp="1"/>
          </p:cNvSpPr>
          <p:nvPr>
            <p:ph type="sldNum" idx="10"/>
          </p:nvPr>
        </p:nvSpPr>
        <p:spPr/>
        <p:txBody>
          <a:bodyPr/>
          <a:lstStyle/>
          <a:p>
            <a:fld id="{3B62EEA0-407C-F845-9485-6BA8F1FD51F2}" type="slidenum">
              <a:rPr lang="en-US" altLang="zh-CN" smtClean="0"/>
              <a:pPr/>
              <a:t>25</a:t>
            </a:fld>
            <a:r>
              <a:rPr lang="en-US" altLang="zh-CN"/>
              <a:t>/44</a:t>
            </a:r>
            <a:endParaRPr lang="en-US" altLang="zh-CN" dirty="0"/>
          </a:p>
        </p:txBody>
      </p:sp>
    </p:spTree>
    <p:extLst>
      <p:ext uri="{BB962C8B-B14F-4D97-AF65-F5344CB8AC3E}">
        <p14:creationId xmlns:p14="http://schemas.microsoft.com/office/powerpoint/2010/main" val="8089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28600" y="1143000"/>
            <a:ext cx="5843814"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Lyapunov</a:t>
            </a: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 Optimization</a:t>
            </a:r>
          </a:p>
        </p:txBody>
      </p:sp>
      <p:sp>
        <p:nvSpPr>
          <p:cNvPr id="12" name="矩形 11"/>
          <p:cNvSpPr/>
          <p:nvPr/>
        </p:nvSpPr>
        <p:spPr>
          <a:xfrm>
            <a:off x="685800" y="1587044"/>
            <a:ext cx="7239000" cy="646331"/>
          </a:xfrm>
          <a:prstGeom prst="rect">
            <a:avLst/>
          </a:prstGeom>
        </p:spPr>
        <p:txBody>
          <a:bodyPr wrap="square">
            <a:spAutoFit/>
          </a:bodyPr>
          <a:lstStyle/>
          <a:p>
            <a:pPr marL="285750" indent="-285750">
              <a:buFont typeface="Wingdings" panose="05000000000000000000" pitchFamily="2" charset="2"/>
              <a:buChar char="ü"/>
            </a:pPr>
            <a:r>
              <a:rPr lang="en-US" sz="1800" dirty="0">
                <a:latin typeface="Tahoma" panose="020B0604030504040204" pitchFamily="34" charset="0"/>
                <a:ea typeface="Tahoma" panose="020B0604030504040204" pitchFamily="34" charset="0"/>
                <a:cs typeface="Tahoma" panose="020B0604030504040204" pitchFamily="34" charset="0"/>
              </a:rPr>
              <a:t>Step 1: construct a virtual queue, to eliminate the time-average constraint</a:t>
            </a:r>
          </a:p>
        </p:txBody>
      </p:sp>
      <p:pic>
        <p:nvPicPr>
          <p:cNvPr id="3" name="图片 2"/>
          <p:cNvPicPr>
            <a:picLocks noChangeAspect="1"/>
          </p:cNvPicPr>
          <p:nvPr/>
        </p:nvPicPr>
        <p:blipFill>
          <a:blip r:embed="rId3"/>
          <a:stretch>
            <a:fillRect/>
          </a:stretch>
        </p:blipFill>
        <p:spPr>
          <a:xfrm>
            <a:off x="1143000" y="2151476"/>
            <a:ext cx="5410200" cy="678343"/>
          </a:xfrm>
          <a:prstGeom prst="rect">
            <a:avLst/>
          </a:prstGeom>
        </p:spPr>
      </p:pic>
      <p:sp>
        <p:nvSpPr>
          <p:cNvPr id="13" name="矩形 12"/>
          <p:cNvSpPr/>
          <p:nvPr/>
        </p:nvSpPr>
        <p:spPr>
          <a:xfrm>
            <a:off x="685800" y="2923341"/>
            <a:ext cx="7239000" cy="369332"/>
          </a:xfrm>
          <a:prstGeom prst="rect">
            <a:avLst/>
          </a:prstGeom>
        </p:spPr>
        <p:txBody>
          <a:bodyPr wrap="square">
            <a:spAutoFit/>
          </a:bodyPr>
          <a:lstStyle/>
          <a:p>
            <a:pPr marL="285750" indent="-285750">
              <a:buFont typeface="Wingdings" panose="05000000000000000000" pitchFamily="2" charset="2"/>
              <a:buChar char="ü"/>
            </a:pPr>
            <a:r>
              <a:rPr lang="en-US" sz="1800" dirty="0">
                <a:latin typeface="Tahoma" panose="020B0604030504040204" pitchFamily="34" charset="0"/>
                <a:ea typeface="Tahoma" panose="020B0604030504040204" pitchFamily="34" charset="0"/>
                <a:cs typeface="Tahoma" panose="020B0604030504040204" pitchFamily="34" charset="0"/>
              </a:rPr>
              <a:t>Step 2: define </a:t>
            </a:r>
            <a:r>
              <a:rPr lang="en-US" sz="1800" dirty="0" err="1">
                <a:latin typeface="Tahoma" panose="020B0604030504040204" pitchFamily="34" charset="0"/>
                <a:ea typeface="Tahoma" panose="020B0604030504040204" pitchFamily="34" charset="0"/>
                <a:cs typeface="Tahoma" panose="020B0604030504040204" pitchFamily="34" charset="0"/>
              </a:rPr>
              <a:t>Lyapunov</a:t>
            </a:r>
            <a:r>
              <a:rPr lang="en-US" sz="1800" dirty="0">
                <a:latin typeface="Tahoma" panose="020B0604030504040204" pitchFamily="34" charset="0"/>
                <a:ea typeface="Tahoma" panose="020B0604030504040204" pitchFamily="34" charset="0"/>
                <a:cs typeface="Tahoma" panose="020B0604030504040204" pitchFamily="34" charset="0"/>
              </a:rPr>
              <a:t> function</a:t>
            </a:r>
          </a:p>
        </p:txBody>
      </p:sp>
      <p:pic>
        <p:nvPicPr>
          <p:cNvPr id="4" name="图片 3"/>
          <p:cNvPicPr>
            <a:picLocks noChangeAspect="1"/>
          </p:cNvPicPr>
          <p:nvPr/>
        </p:nvPicPr>
        <p:blipFill>
          <a:blip r:embed="rId4"/>
          <a:stretch>
            <a:fillRect/>
          </a:stretch>
        </p:blipFill>
        <p:spPr>
          <a:xfrm>
            <a:off x="2418151" y="3362501"/>
            <a:ext cx="3686013" cy="817902"/>
          </a:xfrm>
          <a:prstGeom prst="rect">
            <a:avLst/>
          </a:prstGeom>
        </p:spPr>
      </p:pic>
      <p:sp>
        <p:nvSpPr>
          <p:cNvPr id="15" name="矩形 14"/>
          <p:cNvSpPr/>
          <p:nvPr/>
        </p:nvSpPr>
        <p:spPr>
          <a:xfrm>
            <a:off x="685800" y="4235588"/>
            <a:ext cx="7239000" cy="369332"/>
          </a:xfrm>
          <a:prstGeom prst="rect">
            <a:avLst/>
          </a:prstGeom>
        </p:spPr>
        <p:txBody>
          <a:bodyPr wrap="square">
            <a:spAutoFit/>
          </a:bodyPr>
          <a:lstStyle/>
          <a:p>
            <a:pPr marL="285750" indent="-285750">
              <a:buFont typeface="Wingdings" panose="05000000000000000000" pitchFamily="2" charset="2"/>
              <a:buChar char="ü"/>
            </a:pPr>
            <a:r>
              <a:rPr lang="en-US" sz="1800" dirty="0">
                <a:latin typeface="Tahoma" panose="020B0604030504040204" pitchFamily="34" charset="0"/>
                <a:ea typeface="Tahoma" panose="020B0604030504040204" pitchFamily="34" charset="0"/>
                <a:cs typeface="Tahoma" panose="020B0604030504040204" pitchFamily="34" charset="0"/>
              </a:rPr>
              <a:t>Step 3: define </a:t>
            </a:r>
            <a:r>
              <a:rPr lang="en-US" sz="1800" i="1" dirty="0">
                <a:latin typeface="Tahoma" panose="020B0604030504040204" pitchFamily="34" charset="0"/>
                <a:ea typeface="Tahoma" panose="020B0604030504040204" pitchFamily="34" charset="0"/>
                <a:cs typeface="Tahoma" panose="020B0604030504040204" pitchFamily="34" charset="0"/>
              </a:rPr>
              <a:t>T-slot</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err="1">
                <a:latin typeface="Tahoma" panose="020B0604030504040204" pitchFamily="34" charset="0"/>
                <a:ea typeface="Tahoma" panose="020B0604030504040204" pitchFamily="34" charset="0"/>
                <a:cs typeface="Tahoma" panose="020B0604030504040204" pitchFamily="34" charset="0"/>
              </a:rPr>
              <a:t>Lyapunov</a:t>
            </a:r>
            <a:r>
              <a:rPr lang="en-US" sz="1800" dirty="0">
                <a:latin typeface="Tahoma" panose="020B0604030504040204" pitchFamily="34" charset="0"/>
                <a:ea typeface="Tahoma" panose="020B0604030504040204" pitchFamily="34" charset="0"/>
                <a:cs typeface="Tahoma" panose="020B0604030504040204" pitchFamily="34" charset="0"/>
              </a:rPr>
              <a:t> drift</a:t>
            </a:r>
          </a:p>
        </p:txBody>
      </p:sp>
      <p:pic>
        <p:nvPicPr>
          <p:cNvPr id="5" name="图片 4"/>
          <p:cNvPicPr>
            <a:picLocks noChangeAspect="1"/>
          </p:cNvPicPr>
          <p:nvPr/>
        </p:nvPicPr>
        <p:blipFill>
          <a:blip r:embed="rId5"/>
          <a:stretch>
            <a:fillRect/>
          </a:stretch>
        </p:blipFill>
        <p:spPr>
          <a:xfrm>
            <a:off x="1940821" y="4610493"/>
            <a:ext cx="4728957" cy="531411"/>
          </a:xfrm>
          <a:prstGeom prst="rect">
            <a:avLst/>
          </a:prstGeom>
        </p:spPr>
      </p:pic>
      <p:pic>
        <p:nvPicPr>
          <p:cNvPr id="8" name="图片 7"/>
          <p:cNvPicPr>
            <a:picLocks noChangeAspect="1"/>
          </p:cNvPicPr>
          <p:nvPr/>
        </p:nvPicPr>
        <p:blipFill>
          <a:blip r:embed="rId6"/>
          <a:stretch>
            <a:fillRect/>
          </a:stretch>
        </p:blipFill>
        <p:spPr>
          <a:xfrm>
            <a:off x="2743200" y="5499167"/>
            <a:ext cx="3194475" cy="548165"/>
          </a:xfrm>
          <a:prstGeom prst="rect">
            <a:avLst/>
          </a:prstGeom>
        </p:spPr>
      </p:pic>
      <p:sp>
        <p:nvSpPr>
          <p:cNvPr id="19" name="矩形 18"/>
          <p:cNvSpPr/>
          <p:nvPr/>
        </p:nvSpPr>
        <p:spPr>
          <a:xfrm>
            <a:off x="692150" y="5172669"/>
            <a:ext cx="7239000" cy="369332"/>
          </a:xfrm>
          <a:prstGeom prst="rect">
            <a:avLst/>
          </a:prstGeom>
        </p:spPr>
        <p:txBody>
          <a:bodyPr wrap="square">
            <a:spAutoFit/>
          </a:bodyPr>
          <a:lstStyle/>
          <a:p>
            <a:pPr marL="285750" indent="-285750">
              <a:buFont typeface="Wingdings" panose="05000000000000000000" pitchFamily="2" charset="2"/>
              <a:buChar char="ü"/>
            </a:pPr>
            <a:r>
              <a:rPr lang="en-US" sz="1800" dirty="0">
                <a:latin typeface="Tahoma" panose="020B0604030504040204" pitchFamily="34" charset="0"/>
                <a:ea typeface="Tahoma" panose="020B0604030504040204" pitchFamily="34" charset="0"/>
                <a:cs typeface="Tahoma" panose="020B0604030504040204" pitchFamily="34" charset="0"/>
              </a:rPr>
              <a:t>Step 4: define drift-minus-reward</a:t>
            </a:r>
          </a:p>
        </p:txBody>
      </p:sp>
      <p:sp>
        <p:nvSpPr>
          <p:cNvPr id="6" name="Text Placeholder 5">
            <a:extLst>
              <a:ext uri="{FF2B5EF4-FFF2-40B4-BE49-F238E27FC236}">
                <a16:creationId xmlns:a16="http://schemas.microsoft.com/office/drawing/2014/main" xmlns="" id="{4CE023E8-1794-47EC-A19E-15285C42512D}"/>
              </a:ext>
            </a:extLst>
          </p:cNvPr>
          <p:cNvSpPr>
            <a:spLocks noGrp="1"/>
          </p:cNvSpPr>
          <p:nvPr>
            <p:ph type="body" idx="2"/>
          </p:nvPr>
        </p:nvSpPr>
        <p:spPr/>
        <p:txBody>
          <a:bodyPr/>
          <a:lstStyle/>
          <a:p>
            <a:pPr marL="203091" indent="0" algn="ctr">
              <a:buNone/>
            </a:pPr>
            <a:r>
              <a:rPr kumimoji="0" lang="en-US" altLang="zh-CN" sz="2400"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Dynamic cache placement, node association, and power allocation</a:t>
            </a:r>
          </a:p>
        </p:txBody>
      </p:sp>
      <p:sp>
        <p:nvSpPr>
          <p:cNvPr id="2" name="Slide Number Placeholder 1">
            <a:extLst>
              <a:ext uri="{FF2B5EF4-FFF2-40B4-BE49-F238E27FC236}">
                <a16:creationId xmlns:a16="http://schemas.microsoft.com/office/drawing/2014/main" xmlns="" id="{D13B44D4-71B2-4B67-922D-E29F65B21403}"/>
              </a:ext>
            </a:extLst>
          </p:cNvPr>
          <p:cNvSpPr>
            <a:spLocks noGrp="1"/>
          </p:cNvSpPr>
          <p:nvPr>
            <p:ph type="sldNum" idx="10"/>
          </p:nvPr>
        </p:nvSpPr>
        <p:spPr/>
        <p:txBody>
          <a:bodyPr/>
          <a:lstStyle/>
          <a:p>
            <a:fld id="{3B62EEA0-407C-F845-9485-6BA8F1FD51F2}" type="slidenum">
              <a:rPr lang="en-US" altLang="zh-CN" smtClean="0"/>
              <a:pPr/>
              <a:t>26</a:t>
            </a:fld>
            <a:r>
              <a:rPr lang="en-US" altLang="zh-CN"/>
              <a:t>/44</a:t>
            </a:r>
            <a:endParaRPr lang="en-US" altLang="zh-CN" dirty="0"/>
          </a:p>
        </p:txBody>
      </p:sp>
    </p:spTree>
    <p:extLst>
      <p:ext uri="{BB962C8B-B14F-4D97-AF65-F5344CB8AC3E}">
        <p14:creationId xmlns:p14="http://schemas.microsoft.com/office/powerpoint/2010/main" val="38837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28600" y="1143000"/>
            <a:ext cx="5843814"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Lyapunov</a:t>
            </a: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 Optimization</a:t>
            </a:r>
          </a:p>
        </p:txBody>
      </p:sp>
      <p:sp>
        <p:nvSpPr>
          <p:cNvPr id="14" name="矩形 13"/>
          <p:cNvSpPr/>
          <p:nvPr/>
        </p:nvSpPr>
        <p:spPr>
          <a:xfrm>
            <a:off x="685800" y="1587044"/>
            <a:ext cx="7239000" cy="369332"/>
          </a:xfrm>
          <a:prstGeom prst="rect">
            <a:avLst/>
          </a:prstGeom>
        </p:spPr>
        <p:txBody>
          <a:bodyPr wrap="square">
            <a:spAutoFit/>
          </a:bodyPr>
          <a:lstStyle/>
          <a:p>
            <a:pPr marL="285750" indent="-285750">
              <a:buFont typeface="Wingdings" panose="05000000000000000000" pitchFamily="2" charset="2"/>
              <a:buChar char="q"/>
            </a:pPr>
            <a:r>
              <a:rPr lang="en-US" sz="1800" dirty="0">
                <a:latin typeface="Tahoma" panose="020B0604030504040204" pitchFamily="34" charset="0"/>
                <a:ea typeface="Tahoma" panose="020B0604030504040204" pitchFamily="34" charset="0"/>
                <a:cs typeface="Tahoma" panose="020B0604030504040204" pitchFamily="34" charset="0"/>
              </a:rPr>
              <a:t>We have the inequality</a:t>
            </a:r>
          </a:p>
        </p:txBody>
      </p:sp>
      <p:sp>
        <p:nvSpPr>
          <p:cNvPr id="16" name="矩形 15"/>
          <p:cNvSpPr/>
          <p:nvPr/>
        </p:nvSpPr>
        <p:spPr>
          <a:xfrm>
            <a:off x="685800" y="3669904"/>
            <a:ext cx="7239000" cy="369332"/>
          </a:xfrm>
          <a:prstGeom prst="rect">
            <a:avLst/>
          </a:prstGeom>
        </p:spPr>
        <p:txBody>
          <a:bodyPr wrap="square">
            <a:spAutoFit/>
          </a:bodyPr>
          <a:lstStyle/>
          <a:p>
            <a:pPr marL="285750" indent="-285750">
              <a:buFont typeface="Wingdings" panose="05000000000000000000" pitchFamily="2" charset="2"/>
              <a:buChar char="q"/>
            </a:pPr>
            <a:r>
              <a:rPr lang="en-US" sz="1800" dirty="0">
                <a:latin typeface="Tahoma" panose="020B0604030504040204" pitchFamily="34" charset="0"/>
                <a:ea typeface="Tahoma" panose="020B0604030504040204" pitchFamily="34" charset="0"/>
                <a:cs typeface="Tahoma" panose="020B0604030504040204" pitchFamily="34" charset="0"/>
              </a:rPr>
              <a:t>Solving the right-hand-side, we define the new objective function </a:t>
            </a:r>
          </a:p>
        </p:txBody>
      </p:sp>
      <p:sp>
        <p:nvSpPr>
          <p:cNvPr id="15" name="직사각형 9"/>
          <p:cNvSpPr/>
          <p:nvPr/>
        </p:nvSpPr>
        <p:spPr>
          <a:xfrm>
            <a:off x="2137155" y="5517319"/>
            <a:ext cx="4869689" cy="589676"/>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Greedy + Generalized Benders decomposition</a:t>
            </a:r>
            <a:endParaRPr lang="ko-KR" altLang="en-US" sz="1800" dirty="0">
              <a:solidFill>
                <a:srgbClr val="000000"/>
              </a:solidFill>
              <a:latin typeface="Tahoma" panose="020B0604030504040204" pitchFamily="34" charset="0"/>
              <a:cs typeface="Tahoma" panose="020B0604030504040204" pitchFamily="34" charset="0"/>
            </a:endParaRPr>
          </a:p>
        </p:txBody>
      </p:sp>
      <p:pic>
        <p:nvPicPr>
          <p:cNvPr id="7" name="图片 6"/>
          <p:cNvPicPr>
            <a:picLocks noChangeAspect="1"/>
          </p:cNvPicPr>
          <p:nvPr/>
        </p:nvPicPr>
        <p:blipFill>
          <a:blip r:embed="rId3"/>
          <a:stretch>
            <a:fillRect/>
          </a:stretch>
        </p:blipFill>
        <p:spPr>
          <a:xfrm>
            <a:off x="319023" y="2207469"/>
            <a:ext cx="8488650" cy="1192311"/>
          </a:xfrm>
          <a:prstGeom prst="rect">
            <a:avLst/>
          </a:prstGeom>
        </p:spPr>
      </p:pic>
      <p:pic>
        <p:nvPicPr>
          <p:cNvPr id="8" name="图片 7"/>
          <p:cNvPicPr>
            <a:picLocks noChangeAspect="1"/>
          </p:cNvPicPr>
          <p:nvPr/>
        </p:nvPicPr>
        <p:blipFill>
          <a:blip r:embed="rId4"/>
          <a:stretch>
            <a:fillRect/>
          </a:stretch>
        </p:blipFill>
        <p:spPr>
          <a:xfrm>
            <a:off x="434260" y="4039236"/>
            <a:ext cx="8258175" cy="1249483"/>
          </a:xfrm>
          <a:prstGeom prst="rect">
            <a:avLst/>
          </a:prstGeom>
        </p:spPr>
      </p:pic>
      <p:sp>
        <p:nvSpPr>
          <p:cNvPr id="3" name="Text Placeholder 2">
            <a:extLst>
              <a:ext uri="{FF2B5EF4-FFF2-40B4-BE49-F238E27FC236}">
                <a16:creationId xmlns:a16="http://schemas.microsoft.com/office/drawing/2014/main" xmlns="" id="{054771A0-F291-4121-A7EA-1B2E62F0D5E0}"/>
              </a:ext>
            </a:extLst>
          </p:cNvPr>
          <p:cNvSpPr>
            <a:spLocks noGrp="1"/>
          </p:cNvSpPr>
          <p:nvPr>
            <p:ph type="body" idx="2"/>
          </p:nvPr>
        </p:nvSpPr>
        <p:spPr/>
        <p:txBody>
          <a:bodyPr/>
          <a:lstStyle/>
          <a:p>
            <a:pPr marL="203091" indent="0" algn="ctr">
              <a:buNone/>
            </a:pPr>
            <a:r>
              <a:rPr kumimoji="0" lang="en-US" altLang="zh-CN" sz="2400"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Dynamic cache placement, node association, and power allocation</a:t>
            </a:r>
          </a:p>
        </p:txBody>
      </p:sp>
      <p:sp>
        <p:nvSpPr>
          <p:cNvPr id="2" name="Slide Number Placeholder 1">
            <a:extLst>
              <a:ext uri="{FF2B5EF4-FFF2-40B4-BE49-F238E27FC236}">
                <a16:creationId xmlns:a16="http://schemas.microsoft.com/office/drawing/2014/main" xmlns="" id="{07EF7CAA-348F-4801-B238-2AB59EFF60A6}"/>
              </a:ext>
            </a:extLst>
          </p:cNvPr>
          <p:cNvSpPr>
            <a:spLocks noGrp="1"/>
          </p:cNvSpPr>
          <p:nvPr>
            <p:ph type="sldNum" idx="10"/>
          </p:nvPr>
        </p:nvSpPr>
        <p:spPr/>
        <p:txBody>
          <a:bodyPr/>
          <a:lstStyle/>
          <a:p>
            <a:fld id="{3B62EEA0-407C-F845-9485-6BA8F1FD51F2}" type="slidenum">
              <a:rPr lang="en-US" altLang="zh-CN" smtClean="0"/>
              <a:pPr/>
              <a:t>27</a:t>
            </a:fld>
            <a:r>
              <a:rPr lang="en-US" altLang="zh-CN"/>
              <a:t>/44</a:t>
            </a:r>
            <a:endParaRPr lang="en-US" altLang="zh-CN" dirty="0"/>
          </a:p>
        </p:txBody>
      </p:sp>
    </p:spTree>
    <p:extLst>
      <p:ext uri="{BB962C8B-B14F-4D97-AF65-F5344CB8AC3E}">
        <p14:creationId xmlns:p14="http://schemas.microsoft.com/office/powerpoint/2010/main" val="16969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228600" y="1143000"/>
            <a:ext cx="5843814"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Simulation Results</a:t>
            </a:r>
          </a:p>
        </p:txBody>
      </p:sp>
      <p:sp>
        <p:nvSpPr>
          <p:cNvPr id="3" name="文本框 2"/>
          <p:cNvSpPr txBox="1"/>
          <p:nvPr/>
        </p:nvSpPr>
        <p:spPr>
          <a:xfrm>
            <a:off x="533400" y="5255050"/>
            <a:ext cx="8077200" cy="923330"/>
          </a:xfrm>
          <a:prstGeom prst="rect">
            <a:avLst/>
          </a:prstGeom>
          <a:noFill/>
        </p:spPr>
        <p:txBody>
          <a:bodyPr wrap="square" rtlCol="0">
            <a:spAutoFit/>
          </a:bodyPr>
          <a:lstStyle/>
          <a:p>
            <a:pPr marL="342900" indent="-342900">
              <a:buFont typeface="+mj-lt"/>
              <a:buAutoNum type="alphaLcParenR"/>
            </a:pP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Average queue length becomes stable </a:t>
            </a:r>
            <a:r>
              <a:rPr kumimoji="1" lang="en-US" sz="1800" dirty="0">
                <a:latin typeface="Tahoma" panose="020B0604030504040204" pitchFamily="34" charset="0"/>
                <a:ea typeface="Tahoma" panose="020B0604030504040204" pitchFamily="34" charset="0"/>
                <a:cs typeface="Tahoma" panose="020B0604030504040204" pitchFamily="34" charset="0"/>
              </a:rPr>
              <a:t>over a period of time and oscillates around a certain value;</a:t>
            </a:r>
          </a:p>
          <a:p>
            <a:pPr marL="342900" indent="-342900">
              <a:buFont typeface="+mj-lt"/>
              <a:buAutoNum type="alphaLcParenR"/>
            </a:pPr>
            <a:r>
              <a:rPr kumimoji="1" lang="en-US" sz="1800" dirty="0">
                <a:latin typeface="Tahoma" panose="020B0604030504040204" pitchFamily="34" charset="0"/>
                <a:ea typeface="Tahoma" panose="020B0604030504040204" pitchFamily="34" charset="0"/>
                <a:cs typeface="Tahoma" panose="020B0604030504040204" pitchFamily="34" charset="0"/>
              </a:rPr>
              <a:t>Larger V</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 leads to lager utility, </a:t>
            </a:r>
            <a:r>
              <a:rPr kumimoji="1" lang="en-US" sz="1800" dirty="0">
                <a:latin typeface="Tahoma" panose="020B0604030504040204" pitchFamily="34" charset="0"/>
                <a:ea typeface="Tahoma" panose="020B0604030504040204" pitchFamily="34" charset="0"/>
                <a:cs typeface="Tahoma" panose="020B0604030504040204" pitchFamily="34" charset="0"/>
              </a:rPr>
              <a:t>as well as </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larger average queue </a:t>
            </a:r>
            <a:r>
              <a:rPr kumimoji="1" lang="en-US"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length</a:t>
            </a:r>
            <a:r>
              <a:rPr kumimoji="1" lang="en-US" sz="1800" dirty="0" smtClean="0">
                <a:latin typeface="Tahoma" panose="020B0604030504040204" pitchFamily="34" charset="0"/>
                <a:ea typeface="Tahoma" panose="020B0604030504040204" pitchFamily="34" charset="0"/>
                <a:cs typeface="Tahoma" panose="020B0604030504040204" pitchFamily="34" charset="0"/>
              </a:rPr>
              <a:t>.</a:t>
            </a:r>
            <a:endParaRPr kumimoji="1"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图片 3"/>
          <p:cNvPicPr>
            <a:picLocks noChangeAspect="1"/>
          </p:cNvPicPr>
          <p:nvPr/>
        </p:nvPicPr>
        <p:blipFill>
          <a:blip r:embed="rId3"/>
          <a:stretch>
            <a:fillRect/>
          </a:stretch>
        </p:blipFill>
        <p:spPr>
          <a:xfrm>
            <a:off x="381000" y="1984761"/>
            <a:ext cx="3764673" cy="2986115"/>
          </a:xfrm>
          <a:prstGeom prst="rect">
            <a:avLst/>
          </a:prstGeom>
        </p:spPr>
      </p:pic>
      <p:pic>
        <p:nvPicPr>
          <p:cNvPr id="5" name="图片 4"/>
          <p:cNvPicPr>
            <a:picLocks noChangeAspect="1"/>
          </p:cNvPicPr>
          <p:nvPr/>
        </p:nvPicPr>
        <p:blipFill>
          <a:blip r:embed="rId4"/>
          <a:stretch>
            <a:fillRect/>
          </a:stretch>
        </p:blipFill>
        <p:spPr>
          <a:xfrm>
            <a:off x="4495800" y="1984761"/>
            <a:ext cx="4038600" cy="3008106"/>
          </a:xfrm>
          <a:prstGeom prst="rect">
            <a:avLst/>
          </a:prstGeom>
        </p:spPr>
      </p:pic>
      <p:sp>
        <p:nvSpPr>
          <p:cNvPr id="6" name="Text Placeholder 5">
            <a:extLst>
              <a:ext uri="{FF2B5EF4-FFF2-40B4-BE49-F238E27FC236}">
                <a16:creationId xmlns:a16="http://schemas.microsoft.com/office/drawing/2014/main" xmlns="" id="{AFA81A26-F592-40B8-943E-4654B9B53226}"/>
              </a:ext>
            </a:extLst>
          </p:cNvPr>
          <p:cNvSpPr>
            <a:spLocks noGrp="1"/>
          </p:cNvSpPr>
          <p:nvPr>
            <p:ph type="body" idx="2"/>
          </p:nvPr>
        </p:nvSpPr>
        <p:spPr/>
        <p:txBody>
          <a:bodyPr/>
          <a:lstStyle/>
          <a:p>
            <a:pPr marL="203091" indent="0" algn="ctr">
              <a:buNone/>
            </a:pPr>
            <a:r>
              <a:rPr kumimoji="0" lang="en-US" altLang="zh-CN" sz="2400"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Dynamic cache placement, node association, and power allocation</a:t>
            </a:r>
          </a:p>
        </p:txBody>
      </p:sp>
      <p:sp>
        <p:nvSpPr>
          <p:cNvPr id="2" name="Slide Number Placeholder 1">
            <a:extLst>
              <a:ext uri="{FF2B5EF4-FFF2-40B4-BE49-F238E27FC236}">
                <a16:creationId xmlns:a16="http://schemas.microsoft.com/office/drawing/2014/main" xmlns="" id="{5EF7DF5C-7906-4C5E-9B35-67C0544730B6}"/>
              </a:ext>
            </a:extLst>
          </p:cNvPr>
          <p:cNvSpPr>
            <a:spLocks noGrp="1"/>
          </p:cNvSpPr>
          <p:nvPr>
            <p:ph type="sldNum" idx="10"/>
          </p:nvPr>
        </p:nvSpPr>
        <p:spPr/>
        <p:txBody>
          <a:bodyPr/>
          <a:lstStyle/>
          <a:p>
            <a:fld id="{3B62EEA0-407C-F845-9485-6BA8F1FD51F2}" type="slidenum">
              <a:rPr lang="en-US" altLang="zh-CN" smtClean="0"/>
              <a:pPr/>
              <a:t>28</a:t>
            </a:fld>
            <a:r>
              <a:rPr lang="en-US" altLang="zh-CN"/>
              <a:t>/44</a:t>
            </a:r>
            <a:endParaRPr lang="en-US" altLang="zh-CN" dirty="0"/>
          </a:p>
        </p:txBody>
      </p:sp>
    </p:spTree>
    <p:extLst>
      <p:ext uri="{BB962C8B-B14F-4D97-AF65-F5344CB8AC3E}">
        <p14:creationId xmlns:p14="http://schemas.microsoft.com/office/powerpoint/2010/main" val="6578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Outline</a:t>
            </a:r>
          </a:p>
        </p:txBody>
      </p:sp>
      <p:grpSp>
        <p:nvGrpSpPr>
          <p:cNvPr id="22" name="Group 21">
            <a:extLst>
              <a:ext uri="{FF2B5EF4-FFF2-40B4-BE49-F238E27FC236}">
                <a16:creationId xmlns:a16="http://schemas.microsoft.com/office/drawing/2014/main" xmlns="" id="{2E091083-B014-4FF4-BC6E-CED5AB0393CD}"/>
              </a:ext>
            </a:extLst>
          </p:cNvPr>
          <p:cNvGrpSpPr/>
          <p:nvPr/>
        </p:nvGrpSpPr>
        <p:grpSpPr>
          <a:xfrm>
            <a:off x="776620" y="5796486"/>
            <a:ext cx="6154081" cy="430887"/>
            <a:chOff x="776621" y="5748795"/>
            <a:chExt cx="6154081" cy="430887"/>
          </a:xfrm>
        </p:grpSpPr>
        <p:sp>
          <p:nvSpPr>
            <p:cNvPr id="8" name="矩形 14"/>
            <p:cNvSpPr/>
            <p:nvPr/>
          </p:nvSpPr>
          <p:spPr>
            <a:xfrm>
              <a:off x="776621" y="5805839"/>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5</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12" name="标题 3"/>
            <p:cNvSpPr txBox="1">
              <a:spLocks/>
            </p:cNvSpPr>
            <p:nvPr/>
          </p:nvSpPr>
          <p:spPr>
            <a:xfrm>
              <a:off x="1219200" y="5748795"/>
              <a:ext cx="571150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sz="2200" dirty="0">
                  <a:solidFill>
                    <a:schemeClr val="tx1"/>
                  </a:solidFill>
                  <a:latin typeface="Cambria" panose="02040503050406030204" pitchFamily="18" charset="0"/>
                  <a:ea typeface="Cambria" panose="02040503050406030204" pitchFamily="18" charset="0"/>
                  <a:cs typeface="Times New Roman" charset="0"/>
                </a:rPr>
                <a:t>Conclusions</a:t>
              </a:r>
              <a:endParaRPr lang="zh-CN" altLang="en-US" sz="2200" dirty="0">
                <a:solidFill>
                  <a:schemeClr val="tx1"/>
                </a:solidFill>
                <a:latin typeface="Cambria" panose="02040503050406030204" pitchFamily="18" charset="0"/>
                <a:ea typeface="Times New Roman" charset="0"/>
                <a:cs typeface="Times New Roman" charset="0"/>
              </a:endParaRPr>
            </a:p>
          </p:txBody>
        </p:sp>
      </p:grpSp>
      <p:grpSp>
        <p:nvGrpSpPr>
          <p:cNvPr id="4" name="Group 3">
            <a:extLst>
              <a:ext uri="{FF2B5EF4-FFF2-40B4-BE49-F238E27FC236}">
                <a16:creationId xmlns:a16="http://schemas.microsoft.com/office/drawing/2014/main" xmlns="" id="{92E7697C-0E9F-464F-BD0D-45F088DA3551}"/>
              </a:ext>
            </a:extLst>
          </p:cNvPr>
          <p:cNvGrpSpPr/>
          <p:nvPr/>
        </p:nvGrpSpPr>
        <p:grpSpPr>
          <a:xfrm>
            <a:off x="776620" y="1562130"/>
            <a:ext cx="8181426" cy="400110"/>
            <a:chOff x="776620" y="2015345"/>
            <a:chExt cx="8181426" cy="400110"/>
          </a:xfrm>
        </p:grpSpPr>
        <p:sp>
          <p:nvSpPr>
            <p:cNvPr id="6" name="矩形 4"/>
            <p:cNvSpPr/>
            <p:nvPr/>
          </p:nvSpPr>
          <p:spPr>
            <a:xfrm>
              <a:off x="776620" y="2057000"/>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2</a:t>
              </a:r>
              <a:endParaRPr lang="zh-CN" altLang="en-US" sz="2400" b="1" dirty="0">
                <a:latin typeface="Cambria" panose="02040503050406030204" pitchFamily="18" charset="0"/>
                <a:ea typeface="微软雅黑" panose="020B0503020204020204" pitchFamily="34" charset="-122"/>
              </a:endParaRPr>
            </a:p>
          </p:txBody>
        </p:sp>
        <p:sp>
          <p:nvSpPr>
            <p:cNvPr id="13" name="标题 3"/>
            <p:cNvSpPr txBox="1">
              <a:spLocks/>
            </p:cNvSpPr>
            <p:nvPr/>
          </p:nvSpPr>
          <p:spPr>
            <a:xfrm>
              <a:off x="1219200" y="2015345"/>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 Optimization</a:t>
              </a:r>
              <a:endParaRPr lang="zh-CN" altLang="en-US" dirty="0">
                <a:solidFill>
                  <a:schemeClr val="tx1"/>
                </a:solidFill>
                <a:latin typeface="Cambria" panose="02040503050406030204" pitchFamily="18" charset="0"/>
                <a:ea typeface="Times New Roman" charset="0"/>
                <a:cs typeface="Times New Roman" charset="0"/>
              </a:endParaRPr>
            </a:p>
          </p:txBody>
        </p:sp>
      </p:grpSp>
      <p:grpSp>
        <p:nvGrpSpPr>
          <p:cNvPr id="5" name="Group 4">
            <a:extLst>
              <a:ext uri="{FF2B5EF4-FFF2-40B4-BE49-F238E27FC236}">
                <a16:creationId xmlns:a16="http://schemas.microsoft.com/office/drawing/2014/main" xmlns="" id="{F988230B-EAAB-4351-86E7-C5F20632CB80}"/>
              </a:ext>
            </a:extLst>
          </p:cNvPr>
          <p:cNvGrpSpPr/>
          <p:nvPr/>
        </p:nvGrpSpPr>
        <p:grpSpPr>
          <a:xfrm>
            <a:off x="776620" y="1061514"/>
            <a:ext cx="8181426" cy="400110"/>
            <a:chOff x="776620" y="1061514"/>
            <a:chExt cx="8181426" cy="400110"/>
          </a:xfrm>
        </p:grpSpPr>
        <p:sp>
          <p:nvSpPr>
            <p:cNvPr id="15" name="矩形 4">
              <a:extLst>
                <a:ext uri="{FF2B5EF4-FFF2-40B4-BE49-F238E27FC236}">
                  <a16:creationId xmlns:a16="http://schemas.microsoft.com/office/drawing/2014/main" xmlns="" id="{68B19367-B4B8-47AB-B137-3BC04A32FE19}"/>
                </a:ext>
              </a:extLst>
            </p:cNvPr>
            <p:cNvSpPr/>
            <p:nvPr/>
          </p:nvSpPr>
          <p:spPr>
            <a:xfrm>
              <a:off x="776620" y="1103169"/>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1</a:t>
              </a:r>
              <a:endParaRPr lang="zh-CN" altLang="en-US" sz="2400" b="1" dirty="0">
                <a:latin typeface="Cambria" panose="02040503050406030204" pitchFamily="18" charset="0"/>
                <a:ea typeface="微软雅黑" panose="020B0503020204020204" pitchFamily="34" charset="-122"/>
              </a:endParaRPr>
            </a:p>
          </p:txBody>
        </p:sp>
        <p:sp>
          <p:nvSpPr>
            <p:cNvPr id="18" name="标题 3">
              <a:extLst>
                <a:ext uri="{FF2B5EF4-FFF2-40B4-BE49-F238E27FC236}">
                  <a16:creationId xmlns:a16="http://schemas.microsoft.com/office/drawing/2014/main" xmlns="" id="{55FAC6D7-7249-44C5-A024-D008F953B1A5}"/>
                </a:ext>
              </a:extLst>
            </p:cNvPr>
            <p:cNvSpPr txBox="1">
              <a:spLocks/>
            </p:cNvSpPr>
            <p:nvPr/>
          </p:nvSpPr>
          <p:spPr>
            <a:xfrm>
              <a:off x="1219200" y="1061514"/>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 Stability</a:t>
              </a:r>
              <a:endParaRPr lang="zh-CN" altLang="en-US" dirty="0">
                <a:solidFill>
                  <a:schemeClr val="tx1"/>
                </a:solidFill>
                <a:latin typeface="Cambria" panose="02040503050406030204" pitchFamily="18" charset="0"/>
                <a:ea typeface="Times New Roman" charset="0"/>
                <a:cs typeface="Times New Roman" charset="0"/>
              </a:endParaRPr>
            </a:p>
          </p:txBody>
        </p:sp>
      </p:grpSp>
      <p:grpSp>
        <p:nvGrpSpPr>
          <p:cNvPr id="21" name="Group 20">
            <a:extLst>
              <a:ext uri="{FF2B5EF4-FFF2-40B4-BE49-F238E27FC236}">
                <a16:creationId xmlns:a16="http://schemas.microsoft.com/office/drawing/2014/main" xmlns="" id="{68E78803-0C4D-4A2B-872B-3C1B1FBA94B5}"/>
              </a:ext>
            </a:extLst>
          </p:cNvPr>
          <p:cNvGrpSpPr/>
          <p:nvPr/>
        </p:nvGrpSpPr>
        <p:grpSpPr>
          <a:xfrm>
            <a:off x="776620" y="2563362"/>
            <a:ext cx="8181426" cy="400110"/>
            <a:chOff x="776620" y="5045522"/>
            <a:chExt cx="8181426" cy="400110"/>
          </a:xfrm>
        </p:grpSpPr>
        <p:sp>
          <p:nvSpPr>
            <p:cNvPr id="19" name="矩形 4">
              <a:extLst>
                <a:ext uri="{FF2B5EF4-FFF2-40B4-BE49-F238E27FC236}">
                  <a16:creationId xmlns:a16="http://schemas.microsoft.com/office/drawing/2014/main" xmlns="" id="{60B469E7-4FFD-4DF9-825B-9095081930DF}"/>
                </a:ext>
              </a:extLst>
            </p:cNvPr>
            <p:cNvSpPr/>
            <p:nvPr/>
          </p:nvSpPr>
          <p:spPr>
            <a:xfrm>
              <a:off x="776620" y="5087177"/>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4</a:t>
              </a:r>
              <a:endParaRPr lang="zh-CN" altLang="en-US" sz="2400" b="1" dirty="0">
                <a:latin typeface="Cambria" panose="02040503050406030204" pitchFamily="18" charset="0"/>
                <a:ea typeface="微软雅黑" panose="020B0503020204020204" pitchFamily="34" charset="-122"/>
              </a:endParaRPr>
            </a:p>
          </p:txBody>
        </p:sp>
        <p:sp>
          <p:nvSpPr>
            <p:cNvPr id="20" name="标题 3">
              <a:extLst>
                <a:ext uri="{FF2B5EF4-FFF2-40B4-BE49-F238E27FC236}">
                  <a16:creationId xmlns:a16="http://schemas.microsoft.com/office/drawing/2014/main" xmlns="" id="{D1F09B4D-2250-4C74-A37B-946DB6C5819C}"/>
                </a:ext>
              </a:extLst>
            </p:cNvPr>
            <p:cNvSpPr txBox="1">
              <a:spLocks/>
            </p:cNvSpPr>
            <p:nvPr/>
          </p:nvSpPr>
          <p:spPr>
            <a:xfrm>
              <a:off x="1219200" y="5045522"/>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b="1" dirty="0">
                  <a:solidFill>
                    <a:schemeClr val="tx1"/>
                  </a:solidFill>
                  <a:latin typeface="Cambria" panose="02040503050406030204" pitchFamily="18" charset="0"/>
                  <a:ea typeface="Cambria" panose="02040503050406030204" pitchFamily="18" charset="0"/>
                  <a:cs typeface="Times New Roman" charset="0"/>
                </a:rPr>
                <a:t>Lyapunov-Based Reinforcement Learning for Network Routing</a:t>
              </a:r>
              <a:endParaRPr lang="zh-CN" altLang="en-US" b="1" dirty="0">
                <a:solidFill>
                  <a:schemeClr val="tx1"/>
                </a:solidFill>
                <a:latin typeface="Cambria" panose="02040503050406030204" pitchFamily="18" charset="0"/>
                <a:ea typeface="Times New Roman" charset="0"/>
                <a:cs typeface="Times New Roman" charset="0"/>
              </a:endParaRPr>
            </a:p>
          </p:txBody>
        </p:sp>
      </p:grpSp>
      <p:sp>
        <p:nvSpPr>
          <p:cNvPr id="24" name="标题 3">
            <a:extLst>
              <a:ext uri="{FF2B5EF4-FFF2-40B4-BE49-F238E27FC236}">
                <a16:creationId xmlns:a16="http://schemas.microsoft.com/office/drawing/2014/main" xmlns="" id="{C3A3C30A-EF69-4429-9751-23A71141A085}"/>
              </a:ext>
            </a:extLst>
          </p:cNvPr>
          <p:cNvSpPr txBox="1">
            <a:spLocks/>
          </p:cNvSpPr>
          <p:nvPr/>
        </p:nvSpPr>
        <p:spPr>
          <a:xfrm>
            <a:off x="1517709" y="3041152"/>
            <a:ext cx="6292659"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Challenges for </a:t>
            </a:r>
            <a:r>
              <a:rPr lang="en-US" altLang="zh-CN" sz="1600" b="1" dirty="0" smtClean="0">
                <a:solidFill>
                  <a:srgbClr val="000000"/>
                </a:solidFill>
                <a:latin typeface="Cambria" panose="02040503050406030204" pitchFamily="18" charset="0"/>
                <a:ea typeface="Cambria" panose="02040503050406030204" pitchFamily="18" charset="0"/>
                <a:cs typeface="Calibri" panose="020F0502020204030204" pitchFamily="34" charset="0"/>
              </a:rPr>
              <a:t>Communication </a:t>
            </a: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N</a:t>
            </a:r>
            <a:r>
              <a:rPr lang="en-US" altLang="zh-CN" sz="1600" b="1" dirty="0" smtClean="0">
                <a:solidFill>
                  <a:srgbClr val="000000"/>
                </a:solidFill>
                <a:latin typeface="Cambria" panose="02040503050406030204" pitchFamily="18" charset="0"/>
                <a:ea typeface="Cambria" panose="02040503050406030204" pitchFamily="18" charset="0"/>
                <a:cs typeface="Calibri" panose="020F0502020204030204" pitchFamily="34" charset="0"/>
              </a:rPr>
              <a:t>etworks </a:t>
            </a: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T</a:t>
            </a:r>
            <a:r>
              <a:rPr lang="en-US" altLang="zh-CN" sz="1600" b="1" dirty="0" smtClean="0">
                <a:solidFill>
                  <a:srgbClr val="000000"/>
                </a:solidFill>
                <a:latin typeface="Cambria" panose="02040503050406030204" pitchFamily="18" charset="0"/>
                <a:ea typeface="Cambria" panose="02040503050406030204" pitchFamily="18" charset="0"/>
                <a:cs typeface="Calibri" panose="020F0502020204030204" pitchFamily="34" charset="0"/>
              </a:rPr>
              <a:t>oday</a:t>
            </a:r>
            <a:endPar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State of the Art</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System Model</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Queuing Dynamics</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Lyapunov Drift</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Lyapunov-Based Reinforcement Learning</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Simulation Results</a:t>
            </a:r>
          </a:p>
        </p:txBody>
      </p:sp>
      <p:grpSp>
        <p:nvGrpSpPr>
          <p:cNvPr id="23" name="Group 22">
            <a:extLst>
              <a:ext uri="{FF2B5EF4-FFF2-40B4-BE49-F238E27FC236}">
                <a16:creationId xmlns:a16="http://schemas.microsoft.com/office/drawing/2014/main" xmlns="" id="{BCB37D30-B30E-4D09-997D-7D3B537C4675}"/>
              </a:ext>
            </a:extLst>
          </p:cNvPr>
          <p:cNvGrpSpPr/>
          <p:nvPr/>
        </p:nvGrpSpPr>
        <p:grpSpPr>
          <a:xfrm>
            <a:off x="776621" y="2062746"/>
            <a:ext cx="8181425" cy="400110"/>
            <a:chOff x="776621" y="4139659"/>
            <a:chExt cx="8181425" cy="400110"/>
          </a:xfrm>
        </p:grpSpPr>
        <p:sp>
          <p:nvSpPr>
            <p:cNvPr id="25" name="矩形 8">
              <a:extLst>
                <a:ext uri="{FF2B5EF4-FFF2-40B4-BE49-F238E27FC236}">
                  <a16:creationId xmlns:a16="http://schemas.microsoft.com/office/drawing/2014/main" xmlns="" id="{80F451DE-86C7-4179-B344-592586EE4085}"/>
                </a:ext>
              </a:extLst>
            </p:cNvPr>
            <p:cNvSpPr/>
            <p:nvPr/>
          </p:nvSpPr>
          <p:spPr>
            <a:xfrm>
              <a:off x="776621" y="4213413"/>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3</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26" name="Rectangle 2">
              <a:extLst>
                <a:ext uri="{FF2B5EF4-FFF2-40B4-BE49-F238E27FC236}">
                  <a16:creationId xmlns:a16="http://schemas.microsoft.com/office/drawing/2014/main" xmlns="" id="{728997E4-B2D3-4A03-AEF1-EBC6D00F6CD8}"/>
                </a:ext>
              </a:extLst>
            </p:cNvPr>
            <p:cNvSpPr/>
            <p:nvPr/>
          </p:nvSpPr>
          <p:spPr>
            <a:xfrm>
              <a:off x="1219200" y="4139659"/>
              <a:ext cx="7738846" cy="400110"/>
            </a:xfrm>
            <a:prstGeom prst="rect">
              <a:avLst/>
            </a:prstGeom>
          </p:spPr>
          <p:txBody>
            <a:bodyPr wrap="square">
              <a:spAutoFit/>
            </a:bodyPr>
            <a:lstStyle/>
            <a:p>
              <a:pPr algn="just"/>
              <a:r>
                <a:rPr lang="en-US" altLang="zh-CN" sz="2000" dirty="0">
                  <a:solidFill>
                    <a:schemeClr val="tx1"/>
                  </a:solidFill>
                  <a:latin typeface="Cambria" panose="02040503050406030204" pitchFamily="18" charset="0"/>
                  <a:ea typeface="Cambria" panose="02040503050406030204" pitchFamily="18" charset="0"/>
                  <a:cs typeface="Times New Roman" charset="0"/>
                </a:rPr>
                <a:t>Dynamic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Cache </a:t>
              </a:r>
              <a:r>
                <a:rPr lang="en-US" altLang="zh-CN" sz="2000" dirty="0">
                  <a:solidFill>
                    <a:schemeClr val="tx1"/>
                  </a:solidFill>
                  <a:latin typeface="Cambria" panose="02040503050406030204" pitchFamily="18" charset="0"/>
                  <a:ea typeface="Cambria" panose="02040503050406030204" pitchFamily="18" charset="0"/>
                  <a:cs typeface="Times New Roman" charset="0"/>
                </a:rPr>
                <a:t>P</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lacement</a:t>
              </a:r>
              <a:r>
                <a:rPr lang="en-US" altLang="zh-CN" sz="2000" dirty="0">
                  <a:solidFill>
                    <a:schemeClr val="tx1"/>
                  </a:solidFill>
                  <a:latin typeface="Cambria" panose="02040503050406030204" pitchFamily="18" charset="0"/>
                  <a:ea typeface="Cambria" panose="02040503050406030204" pitchFamily="18" charset="0"/>
                  <a:cs typeface="Times New Roman" charset="0"/>
                </a:rPr>
                <a:t>,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Node </a:t>
              </a:r>
              <a:r>
                <a:rPr lang="en-US" altLang="zh-CN" sz="2000" dirty="0">
                  <a:solidFill>
                    <a:schemeClr val="tx1"/>
                  </a:solidFill>
                  <a:latin typeface="Cambria" panose="02040503050406030204" pitchFamily="18" charset="0"/>
                  <a:ea typeface="Cambria" panose="02040503050406030204" pitchFamily="18" charset="0"/>
                  <a:cs typeface="Times New Roman" charset="0"/>
                </a:rPr>
                <a:t>A</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ssociation</a:t>
              </a:r>
              <a:r>
                <a:rPr lang="en-US" altLang="zh-CN" sz="2000" dirty="0">
                  <a:solidFill>
                    <a:schemeClr val="tx1"/>
                  </a:solidFill>
                  <a:latin typeface="Cambria" panose="02040503050406030204" pitchFamily="18" charset="0"/>
                  <a:ea typeface="Cambria" panose="02040503050406030204" pitchFamily="18" charset="0"/>
                  <a:cs typeface="Times New Roman" charset="0"/>
                </a:rPr>
                <a:t>, and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Power </a:t>
              </a:r>
              <a:r>
                <a:rPr lang="en-US" altLang="zh-CN" sz="2000" dirty="0">
                  <a:solidFill>
                    <a:schemeClr val="tx1"/>
                  </a:solidFill>
                  <a:latin typeface="Cambria" panose="02040503050406030204" pitchFamily="18" charset="0"/>
                  <a:ea typeface="Cambria" panose="02040503050406030204" pitchFamily="18" charset="0"/>
                  <a:cs typeface="Times New Roman" charset="0"/>
                </a:rPr>
                <a:t>A</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llocation</a:t>
              </a:r>
              <a:endParaRPr lang="en-US" altLang="zh-CN" sz="2000" dirty="0">
                <a:solidFill>
                  <a:schemeClr val="tx1"/>
                </a:solidFill>
                <a:latin typeface="Cambria" panose="02040503050406030204" pitchFamily="18" charset="0"/>
                <a:ea typeface="Cambria" panose="02040503050406030204" pitchFamily="18" charset="0"/>
                <a:cs typeface="Times New Roman" charset="0"/>
              </a:endParaRPr>
            </a:p>
          </p:txBody>
        </p:sp>
      </p:grpSp>
      <p:sp>
        <p:nvSpPr>
          <p:cNvPr id="2" name="Slide Number Placeholder 1">
            <a:extLst>
              <a:ext uri="{FF2B5EF4-FFF2-40B4-BE49-F238E27FC236}">
                <a16:creationId xmlns:a16="http://schemas.microsoft.com/office/drawing/2014/main" xmlns="" id="{724F81E5-53D3-44CC-9D27-D4B1A5A5B695}"/>
              </a:ext>
            </a:extLst>
          </p:cNvPr>
          <p:cNvSpPr>
            <a:spLocks noGrp="1"/>
          </p:cNvSpPr>
          <p:nvPr>
            <p:ph type="sldNum" idx="10"/>
          </p:nvPr>
        </p:nvSpPr>
        <p:spPr/>
        <p:txBody>
          <a:bodyPr/>
          <a:lstStyle/>
          <a:p>
            <a:fld id="{3B62EEA0-407C-F845-9485-6BA8F1FD51F2}" type="slidenum">
              <a:rPr lang="en-US" altLang="zh-CN" smtClean="0"/>
              <a:pPr/>
              <a:t>29</a:t>
            </a:fld>
            <a:r>
              <a:rPr lang="en-US" altLang="zh-CN"/>
              <a:t>/44</a:t>
            </a:r>
            <a:endParaRPr lang="en-US" altLang="zh-CN" dirty="0"/>
          </a:p>
        </p:txBody>
      </p:sp>
    </p:spTree>
    <p:extLst>
      <p:ext uri="{BB962C8B-B14F-4D97-AF65-F5344CB8AC3E}">
        <p14:creationId xmlns:p14="http://schemas.microsoft.com/office/powerpoint/2010/main" val="2721063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66FD8FD-CE4E-49A4-B9FF-258F23760F4C}"/>
              </a:ext>
            </a:extLst>
          </p:cNvPr>
          <p:cNvSpPr>
            <a:spLocks noGrp="1"/>
          </p:cNvSpPr>
          <p:nvPr>
            <p:ph type="body" idx="1"/>
          </p:nvPr>
        </p:nvSpPr>
        <p:spPr>
          <a:xfrm>
            <a:off x="304801" y="1144589"/>
            <a:ext cx="6324599" cy="2284412"/>
          </a:xfrm>
        </p:spPr>
        <p:txBody>
          <a:bodyPr/>
          <a:lstStyle/>
          <a:p>
            <a:pPr>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Aleksandr Mikhailovich Lyapunov, 1857-1918</a:t>
            </a:r>
          </a:p>
          <a:p>
            <a:pPr marL="643732" lvl="1" indent="0">
              <a:buNone/>
            </a:pPr>
            <a:r>
              <a:rPr lang="en-US" sz="2000" dirty="0">
                <a:latin typeface="Tahoma" panose="020B0604030504040204" pitchFamily="34" charset="0"/>
                <a:ea typeface="Tahoma" panose="020B0604030504040204" pitchFamily="34" charset="0"/>
                <a:cs typeface="Tahoma" panose="020B0604030504040204" pitchFamily="34" charset="0"/>
              </a:rPr>
              <a:t>a mathematician, </a:t>
            </a:r>
            <a:r>
              <a:rPr lang="en-US" sz="2000" dirty="0" err="1">
                <a:latin typeface="Tahoma" panose="020B0604030504040204" pitchFamily="34" charset="0"/>
                <a:ea typeface="Tahoma" panose="020B0604030504040204" pitchFamily="34" charset="0"/>
                <a:cs typeface="Tahoma" panose="020B0604030504040204" pitchFamily="34" charset="0"/>
              </a:rPr>
              <a:t>mechanician</a:t>
            </a:r>
            <a:r>
              <a:rPr lang="en-US" sz="2000" dirty="0">
                <a:latin typeface="Tahoma" panose="020B0604030504040204" pitchFamily="34" charset="0"/>
                <a:ea typeface="Tahoma" panose="020B0604030504040204" pitchFamily="34" charset="0"/>
                <a:cs typeface="Tahoma" panose="020B0604030504040204" pitchFamily="34" charset="0"/>
              </a:rPr>
              <a:t> and physicist</a:t>
            </a:r>
          </a:p>
          <a:p>
            <a:pPr marL="643732"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Known for his contribution to the analysis of the stability of nonlinear dynamical systems</a:t>
            </a:r>
          </a:p>
        </p:txBody>
      </p:sp>
      <p:sp>
        <p:nvSpPr>
          <p:cNvPr id="3" name="Text Placeholder 2">
            <a:extLst>
              <a:ext uri="{FF2B5EF4-FFF2-40B4-BE49-F238E27FC236}">
                <a16:creationId xmlns:a16="http://schemas.microsoft.com/office/drawing/2014/main" xmlns="" id="{86D29803-D0A8-4729-A9F3-0229370FD5CB}"/>
              </a:ext>
            </a:extLst>
          </p:cNvPr>
          <p:cNvSpPr>
            <a:spLocks noGrp="1"/>
          </p:cNvSpPr>
          <p:nvPr>
            <p:ph type="body" idx="2"/>
          </p:nvPr>
        </p:nvSpPr>
        <p:spPr/>
        <p:txBody>
          <a:bodyPr/>
          <a:lstStyle/>
          <a:p>
            <a:pPr marL="203091"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Lyapunov and Stability Theory</a:t>
            </a:r>
          </a:p>
        </p:txBody>
      </p:sp>
      <p:pic>
        <p:nvPicPr>
          <p:cNvPr id="4098" name="Picture 2">
            <a:extLst>
              <a:ext uri="{FF2B5EF4-FFF2-40B4-BE49-F238E27FC236}">
                <a16:creationId xmlns:a16="http://schemas.microsoft.com/office/drawing/2014/main" xmlns="" id="{92D16B5E-561C-4D57-A366-C3EB7F056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699" y="1135033"/>
            <a:ext cx="20955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gular parameters of an elliptical orbit">
            <a:extLst>
              <a:ext uri="{FF2B5EF4-FFF2-40B4-BE49-F238E27FC236}">
                <a16:creationId xmlns:a16="http://schemas.microsoft.com/office/drawing/2014/main" xmlns="" id="{D4B09815-3CAD-4B03-9C16-0B88F999D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2516187" cy="251618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a:extLst>
              <a:ext uri="{FF2B5EF4-FFF2-40B4-BE49-F238E27FC236}">
                <a16:creationId xmlns:a16="http://schemas.microsoft.com/office/drawing/2014/main" xmlns="" id="{52BE3E4F-E80B-4FD3-8CD3-39637FF75CEF}"/>
              </a:ext>
            </a:extLst>
          </p:cNvPr>
          <p:cNvSpPr txBox="1">
            <a:spLocks/>
          </p:cNvSpPr>
          <p:nvPr/>
        </p:nvSpPr>
        <p:spPr bwMode="auto">
          <a:xfrm>
            <a:off x="2820987" y="4011583"/>
            <a:ext cx="6018212" cy="19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78" tIns="91378" rIns="91378" bIns="91378" numCol="1" anchor="t" anchorCtr="0" compatLnSpc="1">
            <a:prstTxWarp prst="textNoShape">
              <a:avLst/>
            </a:prstTxWarp>
          </a:bodyPr>
          <a:lstStyle>
            <a:defPPr marR="0" lvl="0" algn="l" rtl="0">
              <a:lnSpc>
                <a:spcPct val="100000"/>
              </a:lnSpc>
              <a:spcBef>
                <a:spcPts val="0"/>
              </a:spcBef>
              <a:spcAft>
                <a:spcPts val="0"/>
              </a:spcAft>
            </a:defPPr>
            <a:lvl1pPr marL="342720" marR="0" lvl="0" indent="-139629" algn="l" rtl="0" eaLnBrk="0" fontAlgn="base" hangingPunct="0">
              <a:lnSpc>
                <a:spcPct val="100000"/>
              </a:lnSpc>
              <a:spcBef>
                <a:spcPts val="700"/>
              </a:spcBef>
              <a:spcAft>
                <a:spcPts val="0"/>
              </a:spcAft>
              <a:buClr>
                <a:srgbClr val="000000"/>
              </a:buClr>
              <a:buSzPct val="100000"/>
              <a:buFont typeface="Arial"/>
              <a:buChar char="•"/>
              <a:defRPr kumimoji="1" sz="3200" b="0" i="0" u="none" strike="noStrike" cap="none">
                <a:solidFill>
                  <a:srgbClr val="000000"/>
                </a:solidFill>
                <a:latin typeface="Calibri"/>
                <a:ea typeface="Calibri"/>
                <a:cs typeface="Calibri"/>
                <a:sym typeface="Calibri"/>
              </a:defRPr>
            </a:lvl1pPr>
            <a:lvl2pPr marL="783361" marR="0" lvl="1" indent="-123306" algn="l" rtl="0" eaLnBrk="0" fontAlgn="base" hangingPunct="0">
              <a:lnSpc>
                <a:spcPct val="100000"/>
              </a:lnSpc>
              <a:spcBef>
                <a:spcPts val="700"/>
              </a:spcBef>
              <a:spcAft>
                <a:spcPts val="0"/>
              </a:spcAft>
              <a:buClr>
                <a:srgbClr val="000000"/>
              </a:buClr>
              <a:buSzPct val="100000"/>
              <a:buFont typeface="Arial"/>
              <a:buChar char="–"/>
              <a:defRPr kumimoji="1" sz="3200" b="0" i="0" u="none" strike="noStrike" cap="none">
                <a:solidFill>
                  <a:srgbClr val="000000"/>
                </a:solidFill>
                <a:latin typeface="Calibri"/>
                <a:ea typeface="Calibri"/>
                <a:cs typeface="Calibri"/>
                <a:sym typeface="Calibri"/>
              </a:defRPr>
            </a:lvl2pPr>
            <a:lvl3pPr marL="1175041" marR="0" lvl="2" indent="-58027" algn="l" rtl="0" eaLnBrk="0" fontAlgn="base" hangingPunct="0">
              <a:lnSpc>
                <a:spcPct val="100000"/>
              </a:lnSpc>
              <a:spcBef>
                <a:spcPts val="700"/>
              </a:spcBef>
              <a:spcAft>
                <a:spcPts val="0"/>
              </a:spcAft>
              <a:buClr>
                <a:srgbClr val="000000"/>
              </a:buClr>
              <a:buSzPct val="100000"/>
              <a:buFont typeface="Arial"/>
              <a:buChar char="•"/>
              <a:defRPr kumimoji="1" sz="3200" b="0" i="0" u="none" strike="noStrike" cap="none">
                <a:solidFill>
                  <a:srgbClr val="000000"/>
                </a:solidFill>
                <a:latin typeface="Calibri"/>
                <a:ea typeface="Calibri"/>
                <a:cs typeface="Calibri"/>
                <a:sym typeface="Calibri"/>
              </a:defRPr>
            </a:lvl3pPr>
            <a:lvl4pPr marL="1631999" marR="0" lvl="3" indent="-70719" algn="l" rtl="0" eaLnBrk="0" fontAlgn="base" hangingPunct="0">
              <a:lnSpc>
                <a:spcPct val="100000"/>
              </a:lnSpc>
              <a:spcBef>
                <a:spcPts val="700"/>
              </a:spcBef>
              <a:spcAft>
                <a:spcPts val="0"/>
              </a:spcAft>
              <a:buClr>
                <a:srgbClr val="000000"/>
              </a:buClr>
              <a:buSzPct val="100000"/>
              <a:buFont typeface="Arial"/>
              <a:buChar char="–"/>
              <a:defRPr kumimoji="1" sz="3200" b="0" i="0" u="none" strike="noStrike" cap="none">
                <a:solidFill>
                  <a:srgbClr val="000000"/>
                </a:solidFill>
                <a:latin typeface="Calibri"/>
                <a:ea typeface="Calibri"/>
                <a:cs typeface="Calibri"/>
                <a:sym typeface="Calibri"/>
              </a:defRPr>
            </a:lvl4pPr>
            <a:lvl5pPr marL="2088961" marR="0" lvl="4" indent="-58025" algn="l" rtl="0" eaLnBrk="0" fontAlgn="base" hangingPunct="0">
              <a:lnSpc>
                <a:spcPct val="100000"/>
              </a:lnSpc>
              <a:spcBef>
                <a:spcPts val="700"/>
              </a:spcBef>
              <a:spcAft>
                <a:spcPts val="0"/>
              </a:spcAft>
              <a:buClr>
                <a:srgbClr val="000000"/>
              </a:buClr>
              <a:buSzPct val="100000"/>
              <a:buFont typeface="Arial"/>
              <a:buChar char="»"/>
              <a:defRPr kumimoji="1" sz="3200" b="0" i="0" u="none" strike="noStrike" cap="none">
                <a:solidFill>
                  <a:srgbClr val="000000"/>
                </a:solidFill>
                <a:latin typeface="Calibri"/>
                <a:ea typeface="Calibri"/>
                <a:cs typeface="Calibri"/>
                <a:sym typeface="Calibri"/>
              </a:defRPr>
            </a:lvl5pPr>
            <a:lvl6pPr marL="2650369" marR="0" lvl="5"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6pPr>
            <a:lvl7pPr marL="3107331" marR="0" lvl="6"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7pPr>
            <a:lvl8pPr marL="3564291" marR="0" lvl="7"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8pPr>
            <a:lvl9pPr marL="4021248" marR="0" lvl="8" indent="-162476"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9pPr>
          </a:lstStyle>
          <a:p>
            <a:pPr>
              <a:lnSpc>
                <a:spcPct val="150000"/>
              </a:lnSpc>
              <a:buFont typeface="Wingdings" panose="05000000000000000000" pitchFamily="2" charset="2"/>
              <a:buChar char="Ø"/>
            </a:pPr>
            <a:r>
              <a:rPr lang="en-US" sz="2000" kern="0" dirty="0">
                <a:latin typeface="Tahoma" panose="020B0604030504040204" pitchFamily="34" charset="0"/>
                <a:ea typeface="Tahoma" panose="020B0604030504040204" pitchFamily="34" charset="0"/>
                <a:cs typeface="Tahoma" panose="020B0604030504040204" pitchFamily="34" charset="0"/>
              </a:rPr>
              <a:t>Original work done by Lyapunov in 1890s</a:t>
            </a:r>
          </a:p>
          <a:p>
            <a:pPr>
              <a:lnSpc>
                <a:spcPct val="150000"/>
              </a:lnSpc>
              <a:buFont typeface="Wingdings" panose="05000000000000000000" pitchFamily="2" charset="2"/>
              <a:buChar char="Ø"/>
            </a:pPr>
            <a:r>
              <a:rPr lang="en-US" sz="2000" kern="0" dirty="0">
                <a:latin typeface="Tahoma" panose="020B0604030504040204" pitchFamily="34" charset="0"/>
                <a:ea typeface="Tahoma" panose="020B0604030504040204" pitchFamily="34" charset="0"/>
                <a:cs typeface="Tahoma" panose="020B0604030504040204" pitchFamily="34" charset="0"/>
              </a:rPr>
              <a:t>Improved by N. G. </a:t>
            </a:r>
            <a:r>
              <a:rPr lang="en-US" sz="2000" kern="0" dirty="0" err="1">
                <a:latin typeface="Tahoma" panose="020B0604030504040204" pitchFamily="34" charset="0"/>
                <a:ea typeface="Tahoma" panose="020B0604030504040204" pitchFamily="34" charset="0"/>
                <a:cs typeface="Tahoma" panose="020B0604030504040204" pitchFamily="34" charset="0"/>
              </a:rPr>
              <a:t>Chetaev</a:t>
            </a:r>
            <a:r>
              <a:rPr lang="en-US" sz="2000" kern="0" dirty="0">
                <a:latin typeface="Tahoma" panose="020B0604030504040204" pitchFamily="34" charset="0"/>
                <a:ea typeface="Tahoma" panose="020B0604030504040204" pitchFamily="34" charset="0"/>
                <a:cs typeface="Tahoma" panose="020B0604030504040204" pitchFamily="34" charset="0"/>
              </a:rPr>
              <a:t> in 1930s</a:t>
            </a:r>
          </a:p>
          <a:p>
            <a:pPr>
              <a:lnSpc>
                <a:spcPct val="150000"/>
              </a:lnSpc>
              <a:buFont typeface="Wingdings" panose="05000000000000000000" pitchFamily="2" charset="2"/>
              <a:buChar char="Ø"/>
            </a:pPr>
            <a:r>
              <a:rPr lang="en-US" sz="2000" kern="0" dirty="0">
                <a:latin typeface="Tahoma" panose="020B0604030504040204" pitchFamily="34" charset="0"/>
                <a:ea typeface="Tahoma" panose="020B0604030504040204" pitchFamily="34" charset="0"/>
                <a:cs typeface="Tahoma" panose="020B0604030504040204" pitchFamily="34" charset="0"/>
              </a:rPr>
              <a:t>Skyrocketed in aerospace guidance systems in 1960s</a:t>
            </a:r>
          </a:p>
        </p:txBody>
      </p:sp>
      <p:sp>
        <p:nvSpPr>
          <p:cNvPr id="4" name="Slide Number Placeholder 3">
            <a:extLst>
              <a:ext uri="{FF2B5EF4-FFF2-40B4-BE49-F238E27FC236}">
                <a16:creationId xmlns:a16="http://schemas.microsoft.com/office/drawing/2014/main" xmlns="" id="{3A241848-69DC-445F-BD9B-08E01F158256}"/>
              </a:ext>
            </a:extLst>
          </p:cNvPr>
          <p:cNvSpPr>
            <a:spLocks noGrp="1"/>
          </p:cNvSpPr>
          <p:nvPr>
            <p:ph type="sldNum" idx="10"/>
          </p:nvPr>
        </p:nvSpPr>
        <p:spPr/>
        <p:txBody>
          <a:bodyPr/>
          <a:lstStyle/>
          <a:p>
            <a:fld id="{3B62EEA0-407C-F845-9485-6BA8F1FD51F2}" type="slidenum">
              <a:rPr lang="en-US" altLang="zh-CN" smtClean="0"/>
              <a:pPr/>
              <a:t>3</a:t>
            </a:fld>
            <a:r>
              <a:rPr lang="en-US" altLang="zh-CN"/>
              <a:t>/44</a:t>
            </a:r>
            <a:endParaRPr lang="en-US" altLang="zh-CN" dirty="0"/>
          </a:p>
        </p:txBody>
      </p:sp>
    </p:spTree>
    <p:extLst>
      <p:ext uri="{BB962C8B-B14F-4D97-AF65-F5344CB8AC3E}">
        <p14:creationId xmlns:p14="http://schemas.microsoft.com/office/powerpoint/2010/main" val="1856769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Multimedia streaming services generate large volume of delay-sensitive network traffic.</a:t>
            </a:r>
          </a:p>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Emerging IoT services </a:t>
            </a:r>
            <a:r>
              <a:rPr lang="en-US" altLang="zh-CN" sz="1800" dirty="0">
                <a:latin typeface="Tahoma" panose="020B0604030504040204" pitchFamily="34" charset="0"/>
                <a:ea typeface="Tahoma" panose="020B0604030504040204" pitchFamily="34" charset="0"/>
                <a:cs typeface="Tahoma" panose="020B0604030504040204" pitchFamily="34" charset="0"/>
              </a:rPr>
              <a:t>generate massive sensory and time-series data. </a:t>
            </a:r>
          </a:p>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The network traffic burst as social event happens, exceeding the capacity on critical links.</a:t>
            </a:r>
          </a:p>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The network operators face increasing cost on expanding the network’s capacity as we enters the Post-Moore Era.</a:t>
            </a:r>
          </a:p>
        </p:txBody>
      </p:sp>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Challenges for communication networks today</a:t>
            </a:r>
          </a:p>
        </p:txBody>
      </p:sp>
      <p:sp>
        <p:nvSpPr>
          <p:cNvPr id="9" name="직사각형 9">
            <a:extLst>
              <a:ext uri="{FF2B5EF4-FFF2-40B4-BE49-F238E27FC236}">
                <a16:creationId xmlns:a16="http://schemas.microsoft.com/office/drawing/2014/main" xmlns="" id="{CEA16F76-1D41-41F9-A0ED-A42C1C637211}"/>
              </a:ext>
            </a:extLst>
          </p:cNvPr>
          <p:cNvSpPr/>
          <p:nvPr/>
        </p:nvSpPr>
        <p:spPr>
          <a:xfrm>
            <a:off x="533400" y="5420162"/>
            <a:ext cx="8077200" cy="589676"/>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b="1" dirty="0">
                <a:solidFill>
                  <a:srgbClr val="000000"/>
                </a:solidFill>
                <a:latin typeface="Tahoma" panose="020B0604030504040204" pitchFamily="34" charset="0"/>
                <a:ea typeface="Tahoma" panose="020B0604030504040204" pitchFamily="34" charset="0"/>
                <a:cs typeface="Tahoma" panose="020B0604030504040204" pitchFamily="34" charset="0"/>
              </a:rPr>
              <a:t>We need to find out how to route the network traffic more optimally</a:t>
            </a:r>
            <a:endParaRPr lang="ko-KR" altLang="en-US" sz="1800" b="1" dirty="0">
              <a:solidFill>
                <a:srgbClr val="000000"/>
              </a:solidFill>
              <a:latin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5FAF3AAF-308A-43A5-A686-A442DC26237C}"/>
              </a:ext>
            </a:extLst>
          </p:cNvPr>
          <p:cNvSpPr>
            <a:spLocks noGrp="1"/>
          </p:cNvSpPr>
          <p:nvPr>
            <p:ph type="sldNum" idx="10"/>
          </p:nvPr>
        </p:nvSpPr>
        <p:spPr/>
        <p:txBody>
          <a:bodyPr/>
          <a:lstStyle/>
          <a:p>
            <a:fld id="{3B62EEA0-407C-F845-9485-6BA8F1FD51F2}" type="slidenum">
              <a:rPr lang="en-US" altLang="zh-CN" smtClean="0"/>
              <a:pPr/>
              <a:t>30</a:t>
            </a:fld>
            <a:r>
              <a:rPr lang="en-US" altLang="zh-CN"/>
              <a:t>/44</a:t>
            </a:r>
            <a:endParaRPr lang="en-US" altLang="zh-CN" dirty="0"/>
          </a:p>
        </p:txBody>
      </p:sp>
    </p:spTree>
    <p:extLst>
      <p:ext uri="{BB962C8B-B14F-4D97-AF65-F5344CB8AC3E}">
        <p14:creationId xmlns:p14="http://schemas.microsoft.com/office/powerpoint/2010/main" val="182598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Stochastic network optimization, usually based on the Lyapunov’s methods, can be used to enforcing the networked system’s stability.</a:t>
            </a:r>
          </a:p>
          <a:p>
            <a:pPr lvl="1">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Yet these methods maximizing the system’s stability and minimizing the penalty in the sense of t-time-slot time-average.</a:t>
            </a:r>
          </a:p>
          <a:p>
            <a:pPr>
              <a:lnSpc>
                <a:spcPct val="150000"/>
              </a:lnSpc>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Reinforcement learning based methods are used to provide adaptive network control, maximizing the system’s rewards (minimizing the penalty),</a:t>
            </a:r>
          </a:p>
          <a:p>
            <a:pPr lvl="1">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yet without mathematically proven stability guarantees. </a:t>
            </a:r>
          </a:p>
        </p:txBody>
      </p:sp>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State of the Art</a:t>
            </a:r>
          </a:p>
        </p:txBody>
      </p:sp>
      <p:sp>
        <p:nvSpPr>
          <p:cNvPr id="4" name="Slide Number Placeholder 3">
            <a:extLst>
              <a:ext uri="{FF2B5EF4-FFF2-40B4-BE49-F238E27FC236}">
                <a16:creationId xmlns:a16="http://schemas.microsoft.com/office/drawing/2014/main" xmlns="" id="{FD461D16-03E3-4182-865D-C6222AD3CBC1}"/>
              </a:ext>
            </a:extLst>
          </p:cNvPr>
          <p:cNvSpPr>
            <a:spLocks noGrp="1"/>
          </p:cNvSpPr>
          <p:nvPr>
            <p:ph type="sldNum" idx="10"/>
          </p:nvPr>
        </p:nvSpPr>
        <p:spPr/>
        <p:txBody>
          <a:bodyPr/>
          <a:lstStyle/>
          <a:p>
            <a:fld id="{3B62EEA0-407C-F845-9485-6BA8F1FD51F2}" type="slidenum">
              <a:rPr lang="en-US" altLang="zh-CN" smtClean="0"/>
              <a:pPr/>
              <a:t>31</a:t>
            </a:fld>
            <a:r>
              <a:rPr lang="en-US" altLang="zh-CN"/>
              <a:t>/44</a:t>
            </a:r>
            <a:endParaRPr lang="en-US" altLang="zh-CN" dirty="0"/>
          </a:p>
        </p:txBody>
      </p:sp>
    </p:spTree>
    <p:extLst>
      <p:ext uri="{BB962C8B-B14F-4D97-AF65-F5344CB8AC3E}">
        <p14:creationId xmlns:p14="http://schemas.microsoft.com/office/powerpoint/2010/main" val="25928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The arrival of network traffic can be modelled by a Markovian Arrival Process (MAP).</a:t>
                </a:r>
              </a:p>
              <a:p>
                <a:pPr lvl="1">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MAP is sufficiently dense so it can be used to approximate any arbitrary stochastic point process. Not just limited to a Poisson process.</a:t>
                </a:r>
              </a:p>
              <a:p>
                <a:pPr lvl="1">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MAP can represent the time-correlation in arrival network traffic. </a:t>
                </a:r>
              </a:p>
              <a:p>
                <a:pPr>
                  <a:lnSpc>
                    <a:spcPct val="150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The control policy </a:t>
                </a:r>
                <a14:m>
                  <m:oMath xmlns:m="http://schemas.openxmlformats.org/officeDocument/2006/math">
                    <m:r>
                      <a:rPr lang="en-US" sz="1800" i="1">
                        <a:latin typeface="Cambria Math" panose="02040503050406030204" pitchFamily="18" charset="0"/>
                        <a:ea typeface="Cambria Math" panose="02040503050406030204" pitchFamily="18" charset="0"/>
                        <a:cs typeface="Tahoma" panose="020B0604030504040204" pitchFamily="34" charset="0"/>
                      </a:rPr>
                      <m:t>𝜇</m:t>
                    </m:r>
                  </m:oMath>
                </a14:m>
                <a:r>
                  <a:rPr lang="en-US" sz="1800" dirty="0">
                    <a:latin typeface="Tahoma" panose="020B0604030504040204" pitchFamily="34" charset="0"/>
                    <a:ea typeface="Tahoma" panose="020B0604030504040204" pitchFamily="34" charset="0"/>
                    <a:cs typeface="Tahoma" panose="020B0604030504040204" pitchFamily="34" charset="0"/>
                  </a:rPr>
                  <a:t> decides the routing function, where its element </a:t>
                </a:r>
                <a14:m>
                  <m:oMath xmlns:m="http://schemas.openxmlformats.org/officeDocument/2006/math">
                    <m:sSub>
                      <m:sSubPr>
                        <m:ctrlPr>
                          <a:rPr lang="en-US" sz="1800" b="0" i="1" smtClean="0">
                            <a:latin typeface="Cambria Math" charset="0"/>
                            <a:ea typeface="Cambria Math" panose="02040503050406030204" pitchFamily="18" charset="0"/>
                            <a:cs typeface="Tahoma" panose="020B0604030504040204" pitchFamily="34" charset="0"/>
                          </a:rPr>
                        </m:ctrlPr>
                      </m:sSub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b="0" i="1" smtClean="0">
                            <a:latin typeface="Cambria Math" panose="02040503050406030204" pitchFamily="18" charset="0"/>
                            <a:ea typeface="Cambria Math" panose="02040503050406030204" pitchFamily="18" charset="0"/>
                            <a:cs typeface="Tahoma" panose="020B0604030504040204" pitchFamily="34" charset="0"/>
                          </a:rPr>
                          <m:t>𝑖</m:t>
                        </m:r>
                        <m:r>
                          <a:rPr lang="en-US" sz="1800" b="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𝑗</m:t>
                        </m:r>
                        <m:r>
                          <a:rPr lang="en-US" sz="1800" b="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𝑘</m:t>
                        </m:r>
                      </m:sub>
                    </m:sSub>
                  </m:oMath>
                </a14:m>
                <a:r>
                  <a:rPr lang="en-US" sz="1800" dirty="0">
                    <a:latin typeface="Tahoma" panose="020B0604030504040204" pitchFamily="34" charset="0"/>
                    <a:ea typeface="Tahoma" panose="020B0604030504040204" pitchFamily="34" charset="0"/>
                    <a:cs typeface="Tahoma" panose="020B0604030504040204" pitchFamily="34" charset="0"/>
                  </a:rPr>
                  <a:t> denotes the bandwidth allocated on link from node </a:t>
                </a:r>
                <a14:m>
                  <m:oMath xmlns:m="http://schemas.openxmlformats.org/officeDocument/2006/math">
                    <m:r>
                      <a:rPr lang="en-US" sz="1800" b="0" i="1" dirty="0" smtClean="0">
                        <a:latin typeface="Cambria Math" panose="02040503050406030204" pitchFamily="18" charset="0"/>
                        <a:ea typeface="Tahoma" panose="020B0604030504040204" pitchFamily="34" charset="0"/>
                        <a:cs typeface="Tahoma" panose="020B0604030504040204" pitchFamily="34" charset="0"/>
                      </a:rPr>
                      <m:t>𝑖</m:t>
                    </m:r>
                  </m:oMath>
                </a14:m>
                <a:r>
                  <a:rPr lang="en-US" sz="1800" dirty="0">
                    <a:latin typeface="Tahoma" panose="020B0604030504040204" pitchFamily="34" charset="0"/>
                    <a:ea typeface="Tahoma" panose="020B0604030504040204" pitchFamily="34" charset="0"/>
                    <a:cs typeface="Tahoma" panose="020B0604030504040204" pitchFamily="34" charset="0"/>
                  </a:rPr>
                  <a:t> to node </a:t>
                </a:r>
                <a14:m>
                  <m:oMath xmlns:m="http://schemas.openxmlformats.org/officeDocument/2006/math">
                    <m:r>
                      <a:rPr lang="en-US" sz="1800" i="1" dirty="0" smtClean="0">
                        <a:latin typeface="Cambria Math" panose="02040503050406030204" pitchFamily="18" charset="0"/>
                        <a:ea typeface="Tahoma" panose="020B0604030504040204" pitchFamily="34" charset="0"/>
                        <a:cs typeface="Tahoma" panose="020B0604030504040204" pitchFamily="34" charset="0"/>
                      </a:rPr>
                      <m:t>𝑗</m:t>
                    </m:r>
                  </m:oMath>
                </a14:m>
                <a:r>
                  <a:rPr lang="en-US" sz="1800" dirty="0">
                    <a:latin typeface="Tahoma" panose="020B0604030504040204" pitchFamily="34" charset="0"/>
                    <a:ea typeface="Tahoma" panose="020B0604030504040204" pitchFamily="34" charset="0"/>
                    <a:cs typeface="Tahoma" panose="020B0604030504040204" pitchFamily="34" charset="0"/>
                  </a:rPr>
                  <a:t> for traffic destined to node </a:t>
                </a:r>
                <a14:m>
                  <m:oMath xmlns:m="http://schemas.openxmlformats.org/officeDocument/2006/math">
                    <m:r>
                      <a:rPr lang="en-US" sz="1800" i="1" dirty="0" smtClean="0">
                        <a:latin typeface="Cambria Math" panose="02040503050406030204" pitchFamily="18" charset="0"/>
                        <a:ea typeface="Tahoma" panose="020B0604030504040204" pitchFamily="34" charset="0"/>
                        <a:cs typeface="Tahoma" panose="020B0604030504040204" pitchFamily="34" charset="0"/>
                      </a:rPr>
                      <m:t>𝑘</m:t>
                    </m:r>
                  </m:oMath>
                </a14:m>
                <a:r>
                  <a:rPr lang="en-US" sz="18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Text Placeholder 1">
                <a:extLst>
                  <a:ext uri="{FF2B5EF4-FFF2-40B4-BE49-F238E27FC236}">
                    <a16:creationId xmlns:a16="http://schemas.microsoft.com/office/drawing/2014/main" id="{6DDC02A7-6647-45CA-8E11-75629D8C1877}"/>
                  </a:ext>
                </a:extLst>
              </p:cNvPr>
              <p:cNvSpPr>
                <a:spLocks noGrp="1" noRot="1" noChangeAspect="1" noMove="1" noResize="1" noEditPoints="1" noAdjustHandles="1" noChangeArrowheads="1" noChangeShapeType="1" noTextEdit="1"/>
              </p:cNvSpPr>
              <p:nvPr>
                <p:ph type="body" idx="1"/>
              </p:nvPr>
            </p:nvSpPr>
            <p:spPr>
              <a:xfrm>
                <a:off x="228600" y="1580692"/>
                <a:ext cx="8534398" cy="4667708"/>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System Model</a:t>
            </a:r>
          </a:p>
        </p:txBody>
      </p:sp>
      <p:sp>
        <p:nvSpPr>
          <p:cNvPr id="4" name="Slide Number Placeholder 3">
            <a:extLst>
              <a:ext uri="{FF2B5EF4-FFF2-40B4-BE49-F238E27FC236}">
                <a16:creationId xmlns:a16="http://schemas.microsoft.com/office/drawing/2014/main" xmlns="" id="{0419F5A6-4C8A-46F6-9C95-F871C86CEAC9}"/>
              </a:ext>
            </a:extLst>
          </p:cNvPr>
          <p:cNvSpPr>
            <a:spLocks noGrp="1"/>
          </p:cNvSpPr>
          <p:nvPr>
            <p:ph type="sldNum" idx="10"/>
          </p:nvPr>
        </p:nvSpPr>
        <p:spPr/>
        <p:txBody>
          <a:bodyPr/>
          <a:lstStyle/>
          <a:p>
            <a:fld id="{3B62EEA0-407C-F845-9485-6BA8F1FD51F2}" type="slidenum">
              <a:rPr lang="en-US" altLang="zh-CN" smtClean="0"/>
              <a:pPr/>
              <a:t>32</a:t>
            </a:fld>
            <a:r>
              <a:rPr lang="en-US" altLang="zh-CN"/>
              <a:t>/44</a:t>
            </a:r>
            <a:endParaRPr lang="en-US" altLang="zh-CN" dirty="0"/>
          </a:p>
        </p:txBody>
      </p:sp>
    </p:spTree>
    <p:extLst>
      <p:ext uri="{BB962C8B-B14F-4D97-AF65-F5344CB8AC3E}">
        <p14:creationId xmlns:p14="http://schemas.microsoft.com/office/powerpoint/2010/main" val="20815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marL="203091" indent="0">
                  <a:lnSpc>
                    <a:spcPct val="108000"/>
                  </a:lnSpc>
                  <a:buNone/>
                </a:pPr>
                <a14:m>
                  <m:oMathPara xmlns:m="http://schemas.openxmlformats.org/officeDocument/2006/math">
                    <m:oMathParaPr>
                      <m:jc m:val="centerGroup"/>
                    </m:oMathParaPr>
                    <m:oMath xmlns:m="http://schemas.openxmlformats.org/officeDocument/2006/math">
                      <m:sSubSup>
                        <m:sSubSupPr>
                          <m:ctrlPr>
                            <a:rPr lang="en-US" sz="1800" i="1" smtClean="0">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b="0" i="1" smtClean="0">
                              <a:latin typeface="Cambria Math" panose="02040503050406030204" pitchFamily="18" charset="0"/>
                              <a:ea typeface="Tahoma" panose="020B0604030504040204" pitchFamily="34" charset="0"/>
                              <a:cs typeface="Tahoma" panose="020B0604030504040204" pitchFamily="34" charset="0"/>
                            </a:rPr>
                            <m:t>𝑖</m:t>
                          </m:r>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𝑗</m:t>
                          </m:r>
                        </m:sub>
                        <m:sup>
                          <m:r>
                            <a:rPr lang="en-US" sz="1800" b="0" i="1" smtClean="0">
                              <a:latin typeface="Cambria Math" panose="02040503050406030204" pitchFamily="18" charset="0"/>
                              <a:ea typeface="Tahoma" panose="020B0604030504040204" pitchFamily="34" charset="0"/>
                              <a:cs typeface="Tahoma" panose="020B0604030504040204" pitchFamily="34" charset="0"/>
                            </a:rPr>
                            <m:t>𝐴</m:t>
                          </m:r>
                        </m:sup>
                      </m:sSubSup>
                      <m:d>
                        <m:dPr>
                          <m:ctrlPr>
                            <a:rPr lang="en-US" sz="180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nary>
                        <m:naryPr>
                          <m:chr m:val="∑"/>
                          <m:supHide m:val="on"/>
                          <m:ctrlPr>
                            <a:rPr lang="en-US" sz="1800" b="0" i="1" smtClean="0">
                              <a:latin typeface="Cambria Math" charset="0"/>
                              <a:ea typeface="Tahoma" panose="020B0604030504040204" pitchFamily="34" charset="0"/>
                              <a:cs typeface="Tahoma" panose="020B0604030504040204" pitchFamily="34" charset="0"/>
                            </a:rPr>
                          </m:ctrlPr>
                        </m:naryPr>
                        <m:sub>
                          <m:r>
                            <m:rPr>
                              <m:brk m:alnAt="7"/>
                            </m:rPr>
                            <a:rPr lang="en-US" sz="1800" b="0" i="1" smtClean="0">
                              <a:latin typeface="Cambria Math" panose="02040503050406030204" pitchFamily="18" charset="0"/>
                              <a:ea typeface="Tahoma" panose="020B0604030504040204" pitchFamily="34" charset="0"/>
                              <a:cs typeface="Tahoma" panose="020B0604030504040204" pitchFamily="34" charset="0"/>
                            </a:rPr>
                            <m:t>𝑎</m:t>
                          </m:r>
                          <m:r>
                            <a:rPr lang="en-US" sz="1800" b="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𝑉</m:t>
                          </m:r>
                        </m:sub>
                        <m:sup/>
                        <m:e>
                          <m:sSub>
                            <m:sSubPr>
                              <m:ctrlPr>
                                <a:rPr lang="en-US" sz="1800" b="0" i="1" smtClean="0">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b="0" i="1" smtClean="0">
                                  <a:latin typeface="Cambria Math" panose="02040503050406030204" pitchFamily="18" charset="0"/>
                                  <a:ea typeface="Tahoma" panose="020B0604030504040204" pitchFamily="34" charset="0"/>
                                  <a:cs typeface="Tahoma" panose="020B0604030504040204" pitchFamily="34" charset="0"/>
                                </a:rPr>
                                <m:t>𝑎</m:t>
                              </m:r>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𝑖</m:t>
                              </m:r>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e>
                          </m:d>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marL="203091" indent="0">
                  <a:lnSpc>
                    <a:spcPct val="108000"/>
                  </a:lnSpc>
                  <a:buNone/>
                </a:pPr>
                <a14:m>
                  <m:oMathPara xmlns:m="http://schemas.openxmlformats.org/officeDocument/2006/math">
                    <m:oMathParaPr>
                      <m:jc m:val="centerGroup"/>
                    </m:oMathParaPr>
                    <m:oMath xmlns:m="http://schemas.openxmlformats.org/officeDocument/2006/math">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b="0" i="1" smtClean="0">
                              <a:latin typeface="Cambria Math" panose="02040503050406030204" pitchFamily="18" charset="0"/>
                              <a:ea typeface="Tahoma" panose="020B0604030504040204" pitchFamily="34" charset="0"/>
                              <a:cs typeface="Tahoma" panose="020B0604030504040204" pitchFamily="34" charset="0"/>
                            </a:rPr>
                            <m:t>𝐷</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nary>
                        <m:naryPr>
                          <m:chr m:val="∑"/>
                          <m:supHide m:val="on"/>
                          <m:ctrlPr>
                            <a:rPr lang="en-US" sz="1800" i="1">
                              <a:latin typeface="Cambria Math" charset="0"/>
                              <a:ea typeface="Tahoma" panose="020B0604030504040204" pitchFamily="34" charset="0"/>
                              <a:cs typeface="Tahoma" panose="020B0604030504040204" pitchFamily="34" charset="0"/>
                            </a:rPr>
                          </m:ctrlPr>
                        </m:naryPr>
                        <m:sub>
                          <m:r>
                            <a:rPr lang="en-US" sz="1800" b="0" i="1" smtClean="0">
                              <a:latin typeface="Cambria Math" panose="02040503050406030204" pitchFamily="18" charset="0"/>
                              <a:ea typeface="Tahoma" panose="020B0604030504040204" pitchFamily="34" charset="0"/>
                              <a:cs typeface="Tahoma" panose="020B0604030504040204" pitchFamily="34" charset="0"/>
                            </a:rPr>
                            <m:t>𝑏</m:t>
                          </m:r>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𝑉</m:t>
                          </m:r>
                        </m:sub>
                        <m:sup/>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𝑏</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8000"/>
                  </a:lnSpc>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Queuing dynamics</a:t>
                </a:r>
              </a:p>
              <a:p>
                <a:pPr marL="203091" indent="0">
                  <a:lnSpc>
                    <a:spcPct val="108000"/>
                  </a:lnSpc>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ea typeface="Tahoma" panose="020B0604030504040204" pitchFamily="34" charset="0"/>
                              <a:cs typeface="Tahoma" panose="020B0604030504040204" pitchFamily="34" charset="0"/>
                            </a:rPr>
                          </m:ctrlPr>
                        </m:sSubPr>
                        <m:e>
                          <m:r>
                            <a:rPr lang="en-US" sz="1800" b="0" i="1" smtClean="0">
                              <a:latin typeface="Cambria Math" panose="02040503050406030204" pitchFamily="18" charset="0"/>
                              <a:ea typeface="Tahoma" panose="020B0604030504040204" pitchFamily="34" charset="0"/>
                              <a:cs typeface="Tahoma" panose="020B0604030504040204" pitchFamily="34" charset="0"/>
                            </a:rPr>
                            <m:t>𝑌</m:t>
                          </m:r>
                        </m:e>
                        <m:sub>
                          <m:r>
                            <a:rPr lang="en-US" sz="1800" b="0" i="1" smtClean="0">
                              <a:latin typeface="Cambria Math" panose="02040503050406030204" pitchFamily="18" charset="0"/>
                              <a:ea typeface="Tahoma" panose="020B0604030504040204" pitchFamily="34" charset="0"/>
                              <a:cs typeface="Tahoma" panose="020B0604030504040204" pitchFamily="34" charset="0"/>
                            </a:rPr>
                            <m:t>𝑖</m:t>
                          </m:r>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r>
                            <a:rPr lang="en-US" sz="1800" b="0" i="1" smtClean="0">
                              <a:latin typeface="Cambria Math" panose="02040503050406030204" pitchFamily="18" charset="0"/>
                              <a:ea typeface="Tahoma" panose="020B0604030504040204" pitchFamily="34" charset="0"/>
                              <a:cs typeface="Tahoma" panose="020B0604030504040204" pitchFamily="34" charset="0"/>
                            </a:rPr>
                            <m:t>+1</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sSub>
                        <m:sSubPr>
                          <m:ctrlPr>
                            <a:rPr lang="en-US" sz="1800" i="1">
                              <a:latin typeface="Cambria Math" charset="0"/>
                              <a:ea typeface="Tahoma" panose="020B0604030504040204" pitchFamily="34" charset="0"/>
                              <a:cs typeface="Tahoma" panose="020B0604030504040204" pitchFamily="34" charset="0"/>
                            </a:rPr>
                          </m:ctrlPr>
                        </m:sSubPr>
                        <m:e>
                          <m:r>
                            <a:rPr lang="en-US" sz="1800" b="0" i="1" smtClean="0">
                              <a:latin typeface="Cambria Math" panose="02040503050406030204" pitchFamily="18" charset="0"/>
                              <a:ea typeface="Tahoma" panose="020B0604030504040204" pitchFamily="34" charset="0"/>
                              <a:cs typeface="Tahoma" panose="020B0604030504040204" pitchFamily="34" charset="0"/>
                            </a:rPr>
                            <m:t>𝐼</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𝐴</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𝐷</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 Placeholder 1">
                <a:extLst>
                  <a:ext uri="{FF2B5EF4-FFF2-40B4-BE49-F238E27FC236}">
                    <a16:creationId xmlns:a16="http://schemas.microsoft.com/office/drawing/2014/main" id="{6DDC02A7-6647-45CA-8E11-75629D8C1877}"/>
                  </a:ext>
                </a:extLst>
              </p:cNvPr>
              <p:cNvSpPr>
                <a:spLocks noGrp="1" noRot="1" noChangeAspect="1" noMove="1" noResize="1" noEditPoints="1" noAdjustHandles="1" noChangeArrowheads="1" noChangeShapeType="1" noTextEdit="1"/>
              </p:cNvSpPr>
              <p:nvPr>
                <p:ph type="body" idx="1"/>
              </p:nvPr>
            </p:nvSpPr>
            <p:spPr>
              <a:xfrm>
                <a:off x="228600" y="1580692"/>
                <a:ext cx="8534398" cy="4667708"/>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Queuing Dynamics</a:t>
            </a:r>
          </a:p>
        </p:txBody>
      </p:sp>
      <p:sp>
        <p:nvSpPr>
          <p:cNvPr id="4" name="TextBox 3">
            <a:extLst>
              <a:ext uri="{FF2B5EF4-FFF2-40B4-BE49-F238E27FC236}">
                <a16:creationId xmlns:a16="http://schemas.microsoft.com/office/drawing/2014/main" xmlns="" id="{37146AAE-CBB8-46B7-B717-820613FFE9F4}"/>
              </a:ext>
            </a:extLst>
          </p:cNvPr>
          <p:cNvSpPr txBox="1"/>
          <p:nvPr/>
        </p:nvSpPr>
        <p:spPr>
          <a:xfrm>
            <a:off x="1219200" y="4796134"/>
            <a:ext cx="1927707" cy="338554"/>
          </a:xfrm>
          <a:prstGeom prst="rect">
            <a:avLst/>
          </a:prstGeom>
          <a:noFill/>
        </p:spPr>
        <p:txBody>
          <a:bodyPr wrap="none" rtlCol="0">
            <a:spAutoFit/>
          </a:bodyPr>
          <a:lstStyle/>
          <a:p>
            <a:r>
              <a:rPr kumimoji="1" lang="en-US" sz="1600" dirty="0">
                <a:latin typeface="Tahoma" panose="020B0604030504040204" pitchFamily="34" charset="0"/>
                <a:ea typeface="Tahoma" panose="020B0604030504040204" pitchFamily="34" charset="0"/>
                <a:cs typeface="Tahoma" panose="020B0604030504040204" pitchFamily="34" charset="0"/>
              </a:rPr>
              <a:t>Queue backlog size</a:t>
            </a:r>
          </a:p>
        </p:txBody>
      </p:sp>
      <p:sp>
        <p:nvSpPr>
          <p:cNvPr id="7" name="TextBox 6">
            <a:extLst>
              <a:ext uri="{FF2B5EF4-FFF2-40B4-BE49-F238E27FC236}">
                <a16:creationId xmlns:a16="http://schemas.microsoft.com/office/drawing/2014/main" xmlns="" id="{44DB2192-8D1A-463C-908C-762DB5892CF1}"/>
              </a:ext>
            </a:extLst>
          </p:cNvPr>
          <p:cNvSpPr txBox="1"/>
          <p:nvPr/>
        </p:nvSpPr>
        <p:spPr>
          <a:xfrm>
            <a:off x="3725650" y="4950023"/>
            <a:ext cx="1724639" cy="338554"/>
          </a:xfrm>
          <a:prstGeom prst="rect">
            <a:avLst/>
          </a:prstGeom>
          <a:noFill/>
        </p:spPr>
        <p:txBody>
          <a:bodyPr wrap="none" rtlCol="0">
            <a:spAutoFit/>
          </a:bodyPr>
          <a:lstStyle/>
          <a:p>
            <a:r>
              <a:rPr kumimoji="1" lang="en-US" sz="1600" dirty="0">
                <a:latin typeface="Tahoma" panose="020B0604030504040204" pitchFamily="34" charset="0"/>
                <a:ea typeface="Tahoma" panose="020B0604030504040204" pitchFamily="34" charset="0"/>
                <a:cs typeface="Tahoma" panose="020B0604030504040204" pitchFamily="34" charset="0"/>
              </a:rPr>
              <a:t>Markovian arrival</a:t>
            </a:r>
          </a:p>
        </p:txBody>
      </p:sp>
      <p:sp>
        <p:nvSpPr>
          <p:cNvPr id="9" name="TextBox 8">
            <a:extLst>
              <a:ext uri="{FF2B5EF4-FFF2-40B4-BE49-F238E27FC236}">
                <a16:creationId xmlns:a16="http://schemas.microsoft.com/office/drawing/2014/main" xmlns="" id="{47C1F6EB-04D3-4B39-BAC5-38F56689A23A}"/>
              </a:ext>
            </a:extLst>
          </p:cNvPr>
          <p:cNvSpPr txBox="1"/>
          <p:nvPr/>
        </p:nvSpPr>
        <p:spPr>
          <a:xfrm>
            <a:off x="5705296" y="4952540"/>
            <a:ext cx="2067104" cy="338554"/>
          </a:xfrm>
          <a:prstGeom prst="rect">
            <a:avLst/>
          </a:prstGeom>
          <a:noFill/>
        </p:spPr>
        <p:txBody>
          <a:bodyPr wrap="none" rtlCol="0">
            <a:spAutoFit/>
          </a:bodyPr>
          <a:lstStyle/>
          <a:p>
            <a:r>
              <a:rPr kumimoji="1" lang="en-US" sz="1600" dirty="0">
                <a:latin typeface="Tahoma" panose="020B0604030504040204" pitchFamily="34" charset="0"/>
                <a:ea typeface="Tahoma" panose="020B0604030504040204" pitchFamily="34" charset="0"/>
                <a:cs typeface="Tahoma" panose="020B0604030504040204" pitchFamily="34" charset="0"/>
              </a:rPr>
              <a:t>Arrival by forwarding</a:t>
            </a:r>
          </a:p>
        </p:txBody>
      </p:sp>
      <p:sp>
        <p:nvSpPr>
          <p:cNvPr id="10" name="TextBox 9">
            <a:extLst>
              <a:ext uri="{FF2B5EF4-FFF2-40B4-BE49-F238E27FC236}">
                <a16:creationId xmlns:a16="http://schemas.microsoft.com/office/drawing/2014/main" xmlns="" id="{41AAA24D-ED2E-4867-BBAD-28C436801938}"/>
              </a:ext>
            </a:extLst>
          </p:cNvPr>
          <p:cNvSpPr txBox="1"/>
          <p:nvPr/>
        </p:nvSpPr>
        <p:spPr>
          <a:xfrm>
            <a:off x="6742189" y="3048000"/>
            <a:ext cx="2401811" cy="338554"/>
          </a:xfrm>
          <a:prstGeom prst="rect">
            <a:avLst/>
          </a:prstGeom>
          <a:noFill/>
        </p:spPr>
        <p:txBody>
          <a:bodyPr wrap="none" rtlCol="0">
            <a:spAutoFit/>
          </a:bodyPr>
          <a:lstStyle/>
          <a:p>
            <a:r>
              <a:rPr kumimoji="1" lang="en-US" sz="1600" dirty="0">
                <a:latin typeface="Tahoma" panose="020B0604030504040204" pitchFamily="34" charset="0"/>
                <a:ea typeface="Tahoma" panose="020B0604030504040204" pitchFamily="34" charset="0"/>
                <a:cs typeface="Tahoma" panose="020B0604030504040204" pitchFamily="34" charset="0"/>
              </a:rPr>
              <a:t>Departure by forwarding</a:t>
            </a:r>
          </a:p>
        </p:txBody>
      </p:sp>
      <p:cxnSp>
        <p:nvCxnSpPr>
          <p:cNvPr id="11" name="Straight Arrow Connector 10">
            <a:extLst>
              <a:ext uri="{FF2B5EF4-FFF2-40B4-BE49-F238E27FC236}">
                <a16:creationId xmlns:a16="http://schemas.microsoft.com/office/drawing/2014/main" xmlns="" id="{21E2C0AC-CC4A-40EE-905D-E592FE1D13A2}"/>
              </a:ext>
            </a:extLst>
          </p:cNvPr>
          <p:cNvCxnSpPr>
            <a:cxnSpLocks/>
            <a:stCxn id="4" idx="0"/>
          </p:cNvCxnSpPr>
          <p:nvPr/>
        </p:nvCxnSpPr>
        <p:spPr>
          <a:xfrm flipV="1">
            <a:off x="2183054" y="4343400"/>
            <a:ext cx="255346" cy="4527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xmlns="" id="{6B9D47E0-DCC9-4637-86D6-F62D368BA5FD}"/>
              </a:ext>
            </a:extLst>
          </p:cNvPr>
          <p:cNvCxnSpPr>
            <a:cxnSpLocks/>
            <a:stCxn id="4" idx="0"/>
          </p:cNvCxnSpPr>
          <p:nvPr/>
        </p:nvCxnSpPr>
        <p:spPr>
          <a:xfrm flipV="1">
            <a:off x="2183054" y="4343400"/>
            <a:ext cx="1093546" cy="4527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xmlns="" id="{E768F28C-E524-4D59-BE92-6A02416A934A}"/>
              </a:ext>
            </a:extLst>
          </p:cNvPr>
          <p:cNvCxnSpPr>
            <a:cxnSpLocks/>
            <a:stCxn id="7" idx="0"/>
          </p:cNvCxnSpPr>
          <p:nvPr/>
        </p:nvCxnSpPr>
        <p:spPr>
          <a:xfrm flipH="1" flipV="1">
            <a:off x="4572000" y="4343400"/>
            <a:ext cx="15970" cy="6066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xmlns="" id="{CB9A64A4-8AA7-41A6-B6B5-7B8DEF859BB5}"/>
              </a:ext>
            </a:extLst>
          </p:cNvPr>
          <p:cNvCxnSpPr>
            <a:cxnSpLocks/>
            <a:stCxn id="9" idx="0"/>
          </p:cNvCxnSpPr>
          <p:nvPr/>
        </p:nvCxnSpPr>
        <p:spPr>
          <a:xfrm flipH="1" flipV="1">
            <a:off x="5705296" y="4343400"/>
            <a:ext cx="1033552" cy="6091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xmlns="" id="{0AD58E6E-C4C6-4C63-B71F-81010DCCE708}"/>
              </a:ext>
            </a:extLst>
          </p:cNvPr>
          <p:cNvCxnSpPr>
            <a:cxnSpLocks/>
            <a:stCxn id="10" idx="2"/>
          </p:cNvCxnSpPr>
          <p:nvPr/>
        </p:nvCxnSpPr>
        <p:spPr>
          <a:xfrm flipH="1">
            <a:off x="6738848" y="3386554"/>
            <a:ext cx="1204247" cy="5758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Slide Number Placeholder 4">
            <a:extLst>
              <a:ext uri="{FF2B5EF4-FFF2-40B4-BE49-F238E27FC236}">
                <a16:creationId xmlns:a16="http://schemas.microsoft.com/office/drawing/2014/main" xmlns="" id="{A1EE7AE2-E181-49B4-82F6-6FD1ACCD25C3}"/>
              </a:ext>
            </a:extLst>
          </p:cNvPr>
          <p:cNvSpPr>
            <a:spLocks noGrp="1"/>
          </p:cNvSpPr>
          <p:nvPr>
            <p:ph type="sldNum" idx="10"/>
          </p:nvPr>
        </p:nvSpPr>
        <p:spPr/>
        <p:txBody>
          <a:bodyPr/>
          <a:lstStyle/>
          <a:p>
            <a:fld id="{3B62EEA0-407C-F845-9485-6BA8F1FD51F2}" type="slidenum">
              <a:rPr lang="en-US" altLang="zh-CN" smtClean="0"/>
              <a:pPr/>
              <a:t>33</a:t>
            </a:fld>
            <a:r>
              <a:rPr lang="en-US" altLang="zh-CN"/>
              <a:t>/44</a:t>
            </a:r>
            <a:endParaRPr lang="en-US" altLang="zh-CN" dirty="0"/>
          </a:p>
        </p:txBody>
      </p:sp>
    </p:spTree>
    <p:extLst>
      <p:ext uri="{BB962C8B-B14F-4D97-AF65-F5344CB8AC3E}">
        <p14:creationId xmlns:p14="http://schemas.microsoft.com/office/powerpoint/2010/main" val="35327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4" grpId="0"/>
      <p:bldP spid="7"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Define Lyapunov function</a:t>
                </a:r>
              </a:p>
              <a:p>
                <a:pPr marL="203091" indent="0">
                  <a:lnSpc>
                    <a:spcPct val="108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Tahoma" panose="020B0604030504040204" pitchFamily="34" charset="0"/>
                          <a:cs typeface="Tahoma" panose="020B0604030504040204" pitchFamily="34" charset="0"/>
                        </a:rPr>
                        <m:t>𝐿</m:t>
                      </m:r>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f>
                        <m:fPr>
                          <m:ctrlPr>
                            <a:rPr lang="en-US" sz="1800" b="0" i="1" smtClean="0">
                              <a:latin typeface="Cambria Math" charset="0"/>
                              <a:ea typeface="Tahoma" panose="020B0604030504040204" pitchFamily="34" charset="0"/>
                              <a:cs typeface="Tahoma" panose="020B0604030504040204" pitchFamily="34" charset="0"/>
                            </a:rPr>
                          </m:ctrlPr>
                        </m:fPr>
                        <m:num>
                          <m:r>
                            <a:rPr lang="en-US" sz="1800" b="0" i="1" smtClean="0">
                              <a:latin typeface="Cambria Math" panose="02040503050406030204" pitchFamily="18" charset="0"/>
                              <a:ea typeface="Tahoma" panose="020B0604030504040204" pitchFamily="34" charset="0"/>
                              <a:cs typeface="Tahoma" panose="020B0604030504040204" pitchFamily="34" charset="0"/>
                            </a:rPr>
                            <m:t>1</m:t>
                          </m:r>
                        </m:num>
                        <m:den>
                          <m:r>
                            <a:rPr lang="en-US" sz="1800" b="0" i="1" smtClean="0">
                              <a:latin typeface="Cambria Math" panose="02040503050406030204" pitchFamily="18" charset="0"/>
                              <a:ea typeface="Tahoma" panose="020B0604030504040204" pitchFamily="34" charset="0"/>
                              <a:cs typeface="Tahoma" panose="020B0604030504040204" pitchFamily="34" charset="0"/>
                            </a:rPr>
                            <m:t>2</m:t>
                          </m:r>
                        </m:den>
                      </m:f>
                      <m:nary>
                        <m:naryPr>
                          <m:chr m:val="∑"/>
                          <m:ctrlPr>
                            <a:rPr lang="en-US" sz="1800" b="0" i="1" smtClean="0">
                              <a:latin typeface="Cambria Math" charset="0"/>
                              <a:ea typeface="Tahoma" panose="020B0604030504040204" pitchFamily="34" charset="0"/>
                              <a:cs typeface="Tahoma" panose="020B0604030504040204" pitchFamily="34" charset="0"/>
                            </a:rPr>
                          </m:ctrlPr>
                        </m:naryPr>
                        <m:sub>
                          <m:r>
                            <m:rPr>
                              <m:brk m:alnAt="23"/>
                            </m:rPr>
                            <a:rPr lang="en-US" sz="1800" b="0" i="1" smtClean="0">
                              <a:latin typeface="Cambria Math" panose="02040503050406030204" pitchFamily="18" charset="0"/>
                              <a:ea typeface="Tahoma" panose="020B0604030504040204" pitchFamily="34" charset="0"/>
                              <a:cs typeface="Tahoma" panose="020B0604030504040204" pitchFamily="34" charset="0"/>
                            </a:rPr>
                            <m:t>𝑖</m:t>
                          </m:r>
                          <m:r>
                            <a:rPr lang="en-US" sz="1800" b="0" i="1" smtClean="0">
                              <a:latin typeface="Cambria Math" panose="02040503050406030204" pitchFamily="18" charset="0"/>
                              <a:ea typeface="Tahoma" panose="020B0604030504040204" pitchFamily="34" charset="0"/>
                              <a:cs typeface="Tahoma" panose="020B0604030504040204" pitchFamily="34" charset="0"/>
                            </a:rPr>
                            <m:t>=1</m:t>
                          </m:r>
                        </m:sub>
                        <m:sup>
                          <m:r>
                            <a:rPr lang="en-US" sz="1800" b="0" i="1" smtClean="0">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b="0" i="1" smtClean="0">
                                  <a:latin typeface="Cambria Math" charset="0"/>
                                  <a:ea typeface="Tahoma" panose="020B0604030504040204" pitchFamily="34" charset="0"/>
                                  <a:cs typeface="Tahoma" panose="020B0604030504040204" pitchFamily="34" charset="0"/>
                                </a:rPr>
                              </m:ctrlPr>
                            </m:naryPr>
                            <m:sub>
                              <m:r>
                                <m:rPr>
                                  <m:brk m:alnAt="23"/>
                                </m:rPr>
                                <a:rPr lang="en-US" sz="1800" b="0" i="1" smtClean="0">
                                  <a:latin typeface="Cambria Math" panose="02040503050406030204" pitchFamily="18" charset="0"/>
                                  <a:ea typeface="Tahoma" panose="020B0604030504040204" pitchFamily="34" charset="0"/>
                                  <a:cs typeface="Tahoma" panose="020B0604030504040204" pitchFamily="34" charset="0"/>
                                </a:rPr>
                                <m:t>𝑗</m:t>
                              </m:r>
                              <m:r>
                                <a:rPr lang="en-US" sz="1800" b="0" i="1" smtClean="0">
                                  <a:latin typeface="Cambria Math" panose="02040503050406030204" pitchFamily="18" charset="0"/>
                                  <a:ea typeface="Tahoma" panose="020B0604030504040204" pitchFamily="34" charset="0"/>
                                  <a:cs typeface="Tahoma" panose="020B0604030504040204" pitchFamily="34" charset="0"/>
                                </a:rPr>
                                <m:t>=1</m:t>
                              </m:r>
                            </m:sub>
                            <m:sup>
                              <m:r>
                                <a:rPr lang="en-US" sz="1800" b="0" i="1" smtClean="0">
                                  <a:latin typeface="Cambria Math" panose="02040503050406030204" pitchFamily="18" charset="0"/>
                                  <a:ea typeface="Tahoma" panose="020B0604030504040204" pitchFamily="34" charset="0"/>
                                  <a:cs typeface="Tahoma" panose="020B0604030504040204" pitchFamily="34" charset="0"/>
                                </a:rPr>
                                <m:t>𝑛</m:t>
                              </m:r>
                            </m:sup>
                            <m:e>
                              <m:sSup>
                                <m:sSupPr>
                                  <m:ctrlPr>
                                    <a:rPr lang="en-US" sz="1800" b="0" i="1" smtClean="0">
                                      <a:latin typeface="Cambria Math" charset="0"/>
                                      <a:ea typeface="Tahoma" panose="020B0604030504040204" pitchFamily="34" charset="0"/>
                                      <a:cs typeface="Tahoma" panose="020B0604030504040204" pitchFamily="34" charset="0"/>
                                    </a:rPr>
                                  </m:ctrlPr>
                                </m:sSup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sup>
                                  <m:r>
                                    <a:rPr lang="en-US" sz="1800" b="0" i="1" smtClean="0">
                                      <a:latin typeface="Cambria Math" panose="02040503050406030204" pitchFamily="18" charset="0"/>
                                      <a:ea typeface="Tahoma" panose="020B0604030504040204" pitchFamily="34" charset="0"/>
                                      <a:cs typeface="Tahoma" panose="020B0604030504040204" pitchFamily="34" charset="0"/>
                                    </a:rPr>
                                    <m:t>2</m:t>
                                  </m:r>
                                </m:sup>
                              </m:sSup>
                            </m:e>
                          </m:nary>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Lyapunov Drift</a:t>
                </a:r>
              </a:p>
              <a:p>
                <a:pPr marL="203091" indent="0">
                  <a:lnSpc>
                    <a:spcPct val="108000"/>
                  </a:lnSpc>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𝐿</m:t>
                      </m:r>
                      <m:r>
                        <a:rPr lang="en-US" sz="1800" b="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𝐿</m:t>
                      </m:r>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r>
                            <a:rPr lang="en-US" sz="1800" b="0" i="1" smtClean="0">
                              <a:latin typeface="Cambria Math" panose="02040503050406030204" pitchFamily="18" charset="0"/>
                              <a:ea typeface="Tahoma" panose="020B0604030504040204" pitchFamily="34" charset="0"/>
                              <a:cs typeface="Tahoma" panose="020B0604030504040204" pitchFamily="34" charset="0"/>
                            </a:rPr>
                            <m:t>+1</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𝐿</m:t>
                      </m:r>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f>
                        <m:fPr>
                          <m:ctrlPr>
                            <a:rPr lang="en-US" sz="1800" i="1">
                              <a:latin typeface="Cambria Math" charset="0"/>
                              <a:ea typeface="Tahoma" panose="020B0604030504040204" pitchFamily="34" charset="0"/>
                              <a:cs typeface="Tahoma" panose="020B0604030504040204" pitchFamily="34" charset="0"/>
                            </a:rPr>
                          </m:ctrlPr>
                        </m:fPr>
                        <m:num>
                          <m:r>
                            <a:rPr lang="en-US" sz="1800" i="1">
                              <a:latin typeface="Cambria Math" panose="02040503050406030204" pitchFamily="18" charset="0"/>
                              <a:ea typeface="Tahoma" panose="020B0604030504040204" pitchFamily="34" charset="0"/>
                              <a:cs typeface="Tahoma" panose="020B0604030504040204" pitchFamily="34" charset="0"/>
                            </a:rPr>
                            <m:t>1</m:t>
                          </m:r>
                        </m:num>
                        <m:den>
                          <m:r>
                            <a:rPr lang="en-US" sz="1800" i="1">
                              <a:latin typeface="Cambria Math" panose="02040503050406030204" pitchFamily="18" charset="0"/>
                              <a:ea typeface="Tahoma" panose="020B0604030504040204" pitchFamily="34" charset="0"/>
                              <a:cs typeface="Tahoma" panose="020B0604030504040204" pitchFamily="34" charset="0"/>
                            </a:rPr>
                            <m:t>2</m:t>
                          </m:r>
                        </m:den>
                      </m:f>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p>
                                <m:sSupPr>
                                  <m:ctrlPr>
                                    <a:rPr lang="en-US" sz="1800" i="1">
                                      <a:latin typeface="Cambria Math" charset="0"/>
                                      <a:ea typeface="Tahoma" panose="020B0604030504040204" pitchFamily="34" charset="0"/>
                                      <a:cs typeface="Tahoma" panose="020B0604030504040204" pitchFamily="34" charset="0"/>
                                    </a:rPr>
                                  </m:ctrlPr>
                                </m:sSupPr>
                                <m:e>
                                  <m:d>
                                    <m:dPr>
                                      <m:begChr m:val="["/>
                                      <m:endChr m:val="]"/>
                                      <m:ctrlPr>
                                        <a:rPr lang="en-US" sz="1800" i="1" smtClean="0">
                                          <a:latin typeface="Cambria Math" charset="0"/>
                                          <a:ea typeface="Tahoma" panose="020B0604030504040204" pitchFamily="34" charset="0"/>
                                          <a:cs typeface="Tahoma" panose="020B0604030504040204" pitchFamily="34" charset="0"/>
                                        </a:rPr>
                                      </m:ctrlPr>
                                    </m:d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𝐼</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𝐴</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𝐷</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d>
                                </m:e>
                                <m:sup>
                                  <m:r>
                                    <a:rPr lang="en-US" sz="1800" i="1">
                                      <a:latin typeface="Cambria Math" panose="02040503050406030204" pitchFamily="18" charset="0"/>
                                      <a:ea typeface="Tahoma" panose="020B0604030504040204" pitchFamily="34" charset="0"/>
                                      <a:cs typeface="Tahoma" panose="020B0604030504040204" pitchFamily="34" charset="0"/>
                                    </a:rPr>
                                    <m:t>2</m:t>
                                  </m:r>
                                </m:sup>
                              </m:sSup>
                            </m:e>
                          </m:nary>
                        </m:e>
                      </m:nary>
                      <m:r>
                        <a:rPr lang="en-US" sz="1800" b="0" i="1" smtClean="0">
                          <a:latin typeface="Cambria Math" panose="02040503050406030204" pitchFamily="18" charset="0"/>
                          <a:ea typeface="Tahoma" panose="020B0604030504040204" pitchFamily="34" charset="0"/>
                          <a:cs typeface="Tahoma" panose="020B0604030504040204" pitchFamily="34" charset="0"/>
                        </a:rPr>
                        <m:t>−</m:t>
                      </m:r>
                      <m:f>
                        <m:fPr>
                          <m:ctrlPr>
                            <a:rPr lang="en-US" sz="1800" i="1">
                              <a:latin typeface="Cambria Math" charset="0"/>
                              <a:ea typeface="Tahoma" panose="020B0604030504040204" pitchFamily="34" charset="0"/>
                              <a:cs typeface="Tahoma" panose="020B0604030504040204" pitchFamily="34" charset="0"/>
                            </a:rPr>
                          </m:ctrlPr>
                        </m:fPr>
                        <m:num>
                          <m:r>
                            <a:rPr lang="en-US" sz="1800" i="1">
                              <a:latin typeface="Cambria Math" panose="02040503050406030204" pitchFamily="18" charset="0"/>
                              <a:ea typeface="Tahoma" panose="020B0604030504040204" pitchFamily="34" charset="0"/>
                              <a:cs typeface="Tahoma" panose="020B0604030504040204" pitchFamily="34" charset="0"/>
                            </a:rPr>
                            <m:t>1</m:t>
                          </m:r>
                        </m:num>
                        <m:den>
                          <m:r>
                            <a:rPr lang="en-US" sz="1800" i="1">
                              <a:latin typeface="Cambria Math" panose="02040503050406030204" pitchFamily="18" charset="0"/>
                              <a:ea typeface="Tahoma" panose="020B0604030504040204" pitchFamily="34" charset="0"/>
                              <a:cs typeface="Tahoma" panose="020B0604030504040204" pitchFamily="34" charset="0"/>
                            </a:rPr>
                            <m:t>2</m:t>
                          </m:r>
                        </m:den>
                      </m:f>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p>
                                <m:sSupPr>
                                  <m:ctrlPr>
                                    <a:rPr lang="en-US" sz="1800" i="1">
                                      <a:latin typeface="Cambria Math" charset="0"/>
                                      <a:ea typeface="Tahoma" panose="020B0604030504040204" pitchFamily="34" charset="0"/>
                                      <a:cs typeface="Tahoma" panose="020B0604030504040204" pitchFamily="34" charset="0"/>
                                    </a:rPr>
                                  </m:ctrlPr>
                                </m:sSup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sup>
                                  <m:r>
                                    <a:rPr lang="en-US" sz="1800" i="1">
                                      <a:latin typeface="Cambria Math" panose="02040503050406030204" pitchFamily="18" charset="0"/>
                                      <a:ea typeface="Tahoma" panose="020B0604030504040204" pitchFamily="34" charset="0"/>
                                      <a:cs typeface="Tahoma" panose="020B0604030504040204" pitchFamily="34" charset="0"/>
                                    </a:rPr>
                                    <m:t>2</m:t>
                                  </m:r>
                                </m:sup>
                              </m:sSup>
                            </m:e>
                          </m:nary>
                        </m:e>
                      </m:nary>
                      <m:r>
                        <a:rPr lang="en-US" sz="180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𝐵</m:t>
                      </m:r>
                      <m:r>
                        <a:rPr lang="en-US" sz="1800" b="0" i="1" smtClean="0">
                          <a:latin typeface="Cambria Math" panose="02040503050406030204" pitchFamily="18" charset="0"/>
                          <a:ea typeface="Cambria Math" panose="02040503050406030204" pitchFamily="18" charset="0"/>
                          <a:cs typeface="Tahoma" panose="020B0604030504040204" pitchFamily="34" charset="0"/>
                        </a:rPr>
                        <m:t>+</m:t>
                      </m:r>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smtClean="0">
                                  <a:latin typeface="Cambria Math" panose="02040503050406030204" pitchFamily="18" charset="0"/>
                                  <a:ea typeface="Cambria Math" panose="02040503050406030204" pitchFamily="18" charset="0"/>
                                  <a:cs typeface="Tahoma" panose="020B0604030504040204" pitchFamily="34" charset="0"/>
                                </a:rPr>
                                <m:t>𝔼</m:t>
                              </m:r>
                              <m:d>
                                <m:dPr>
                                  <m:begChr m:val="["/>
                                  <m:endChr m:val="]"/>
                                  <m:ctrlPr>
                                    <a:rPr lang="en-US" sz="1800" i="1" smtClean="0">
                                      <a:latin typeface="Cambria Math" charset="0"/>
                                      <a:ea typeface="Cambria Math" panose="02040503050406030204" pitchFamily="18" charset="0"/>
                                      <a:cs typeface="Tahoma" panose="020B0604030504040204" pitchFamily="34" charset="0"/>
                                    </a:rPr>
                                  </m:ctrlPr>
                                </m:d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𝐼</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𝐴</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𝐷</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1" i="1" smtClean="0">
                                      <a:latin typeface="Cambria Math" panose="02040503050406030204" pitchFamily="18" charset="0"/>
                                      <a:ea typeface="Tahoma" panose="020B0604030504040204" pitchFamily="34" charset="0"/>
                                      <a:cs typeface="Tahoma" panose="020B0604030504040204" pitchFamily="34" charset="0"/>
                                    </a:rPr>
                                    <m:t>𝒀</m:t>
                                  </m:r>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e>
                                  </m:d>
                                </m:e>
                              </m:d>
                            </m:e>
                          </m:nary>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marL="203091" indent="0">
                  <a:lnSpc>
                    <a:spcPct val="108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Tahoma" panose="020B0604030504040204" pitchFamily="34" charset="0"/>
                          <a:cs typeface="Tahoma" panose="020B0604030504040204" pitchFamily="34" charset="0"/>
                        </a:rPr>
                        <m:t>𝐵</m:t>
                      </m:r>
                      <m:r>
                        <a:rPr lang="en-US" sz="1800" b="0" i="1" smtClean="0">
                          <a:latin typeface="Cambria Math" panose="02040503050406030204" pitchFamily="18" charset="0"/>
                          <a:ea typeface="Tahoma" panose="020B0604030504040204" pitchFamily="34" charset="0"/>
                          <a:cs typeface="Tahoma" panose="020B0604030504040204" pitchFamily="34" charset="0"/>
                        </a:rPr>
                        <m:t>=</m:t>
                      </m:r>
                      <m:f>
                        <m:fPr>
                          <m:ctrlPr>
                            <a:rPr lang="en-US" sz="1800" i="1">
                              <a:latin typeface="Cambria Math" charset="0"/>
                              <a:ea typeface="Tahoma" panose="020B0604030504040204" pitchFamily="34" charset="0"/>
                              <a:cs typeface="Tahoma" panose="020B0604030504040204" pitchFamily="34" charset="0"/>
                            </a:rPr>
                          </m:ctrlPr>
                        </m:fPr>
                        <m:num>
                          <m:r>
                            <a:rPr lang="en-US" sz="1800" i="1">
                              <a:latin typeface="Cambria Math" panose="02040503050406030204" pitchFamily="18" charset="0"/>
                              <a:ea typeface="Tahoma" panose="020B0604030504040204" pitchFamily="34" charset="0"/>
                              <a:cs typeface="Tahoma" panose="020B0604030504040204" pitchFamily="34" charset="0"/>
                            </a:rPr>
                            <m:t>1</m:t>
                          </m:r>
                        </m:num>
                        <m:den>
                          <m:r>
                            <a:rPr lang="en-US" sz="1800" i="1">
                              <a:latin typeface="Cambria Math" panose="02040503050406030204" pitchFamily="18" charset="0"/>
                              <a:ea typeface="Tahoma" panose="020B0604030504040204" pitchFamily="34" charset="0"/>
                              <a:cs typeface="Tahoma" panose="020B0604030504040204" pitchFamily="34" charset="0"/>
                            </a:rPr>
                            <m:t>2</m:t>
                          </m:r>
                          <m:r>
                            <a:rPr lang="en-US" sz="1800" b="0" i="1" smtClean="0">
                              <a:latin typeface="Cambria Math" panose="02040503050406030204" pitchFamily="18" charset="0"/>
                              <a:ea typeface="Tahoma" panose="020B0604030504040204" pitchFamily="34" charset="0"/>
                              <a:cs typeface="Tahoma" panose="020B0604030504040204" pitchFamily="34" charset="0"/>
                            </a:rPr>
                            <m:t>𝑛</m:t>
                          </m:r>
                        </m:den>
                      </m:f>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p>
                                <m:sSupPr>
                                  <m:ctrlPr>
                                    <a:rPr lang="en-US" sz="1800" i="1">
                                      <a:latin typeface="Cambria Math" charset="0"/>
                                      <a:ea typeface="Tahoma" panose="020B0604030504040204" pitchFamily="34" charset="0"/>
                                      <a:cs typeface="Tahoma" panose="020B0604030504040204" pitchFamily="34" charset="0"/>
                                    </a:rPr>
                                  </m:ctrlPr>
                                </m:sSupPr>
                                <m:e>
                                  <m:d>
                                    <m:dPr>
                                      <m:begChr m:val="["/>
                                      <m:endChr m:val="]"/>
                                      <m:ctrlPr>
                                        <a:rPr lang="en-US" sz="1800" i="1">
                                          <a:latin typeface="Cambria Math" charset="0"/>
                                          <a:ea typeface="Tahoma" panose="020B0604030504040204" pitchFamily="34" charset="0"/>
                                          <a:cs typeface="Tahoma" panose="020B0604030504040204" pitchFamily="34" charset="0"/>
                                        </a:rPr>
                                      </m:ctrlPr>
                                    </m:d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𝐼</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func>
                                        <m:funcPr>
                                          <m:ctrlPr>
                                            <a:rPr lang="en-US" sz="1800" i="1" smtClean="0">
                                              <a:latin typeface="Cambria Math" charset="0"/>
                                              <a:ea typeface="Tahoma" panose="020B0604030504040204" pitchFamily="34" charset="0"/>
                                              <a:cs typeface="Tahoma" panose="020B0604030504040204" pitchFamily="34" charset="0"/>
                                            </a:rPr>
                                          </m:ctrlPr>
                                        </m:funcPr>
                                        <m:fName>
                                          <m:limLow>
                                            <m:limLowPr>
                                              <m:ctrlPr>
                                                <a:rPr lang="en-US" sz="1800" i="1" smtClean="0">
                                                  <a:latin typeface="Cambria Math" charset="0"/>
                                                  <a:ea typeface="Tahoma" panose="020B0604030504040204" pitchFamily="34" charset="0"/>
                                                  <a:cs typeface="Tahoma" panose="020B0604030504040204" pitchFamily="34" charset="0"/>
                                                </a:rPr>
                                              </m:ctrlPr>
                                            </m:limLowPr>
                                            <m:e>
                                              <m:r>
                                                <m:rPr>
                                                  <m:sty m:val="p"/>
                                                </m:rPr>
                                                <a:rPr lang="en-US" sz="1800" i="0" smtClean="0">
                                                  <a:latin typeface="Cambria Math" panose="02040503050406030204" pitchFamily="18" charset="0"/>
                                                  <a:ea typeface="Tahoma" panose="020B0604030504040204" pitchFamily="34" charset="0"/>
                                                  <a:cs typeface="Tahoma" panose="020B0604030504040204" pitchFamily="34" charset="0"/>
                                                </a:rPr>
                                                <m:t>max</m:t>
                                              </m:r>
                                            </m:e>
                                            <m:lim>
                                              <m:r>
                                                <a:rPr lang="en-US" sz="1800" b="0" i="1" smtClean="0">
                                                  <a:latin typeface="Cambria Math" panose="02040503050406030204" pitchFamily="18" charset="0"/>
                                                  <a:ea typeface="Tahoma" panose="020B0604030504040204" pitchFamily="34" charset="0"/>
                                                  <a:cs typeface="Tahoma" panose="020B0604030504040204" pitchFamily="34" charset="0"/>
                                                </a:rPr>
                                                <m:t>𝑎</m:t>
                                              </m:r>
                                            </m:lim>
                                          </m:limLow>
                                        </m:fName>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𝑎</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func>
                                    </m:e>
                                  </m:d>
                                </m:e>
                                <m:sup>
                                  <m:r>
                                    <a:rPr lang="en-US" sz="1800" i="1">
                                      <a:latin typeface="Cambria Math" panose="02040503050406030204" pitchFamily="18" charset="0"/>
                                      <a:ea typeface="Tahoma" panose="020B0604030504040204" pitchFamily="34" charset="0"/>
                                      <a:cs typeface="Tahoma" panose="020B0604030504040204" pitchFamily="34" charset="0"/>
                                    </a:rPr>
                                    <m:t>2</m:t>
                                  </m:r>
                                </m:sup>
                              </m:sSup>
                              <m:r>
                                <a:rPr lang="en-US" sz="1800" b="0" i="1" smtClean="0">
                                  <a:latin typeface="Cambria Math" panose="02040503050406030204" pitchFamily="18" charset="0"/>
                                  <a:ea typeface="Tahoma" panose="020B0604030504040204" pitchFamily="34" charset="0"/>
                                  <a:cs typeface="Tahoma" panose="020B0604030504040204" pitchFamily="34" charset="0"/>
                                </a:rPr>
                                <m:t>+</m:t>
                              </m:r>
                              <m:sSup>
                                <m:sSupPr>
                                  <m:ctrlPr>
                                    <a:rPr lang="en-US" sz="1800" i="1">
                                      <a:latin typeface="Cambria Math" charset="0"/>
                                      <a:ea typeface="Tahoma" panose="020B0604030504040204" pitchFamily="34" charset="0"/>
                                      <a:cs typeface="Tahoma" panose="020B0604030504040204" pitchFamily="34" charset="0"/>
                                    </a:rPr>
                                  </m:ctrlPr>
                                </m:sSupPr>
                                <m:e>
                                  <m:d>
                                    <m:dPr>
                                      <m:begChr m:val="["/>
                                      <m:endChr m:val="]"/>
                                      <m:ctrlPr>
                                        <a:rPr lang="en-US" sz="1800" i="1">
                                          <a:latin typeface="Cambria Math" charset="0"/>
                                          <a:ea typeface="Tahoma" panose="020B0604030504040204" pitchFamily="34" charset="0"/>
                                          <a:cs typeface="Tahoma" panose="020B0604030504040204" pitchFamily="34" charset="0"/>
                                        </a:rPr>
                                      </m:ctrlPr>
                                    </m:dPr>
                                    <m:e>
                                      <m:func>
                                        <m:funcPr>
                                          <m:ctrlPr>
                                            <a:rPr lang="en-US" sz="1800" i="1">
                                              <a:latin typeface="Cambria Math" charset="0"/>
                                              <a:ea typeface="Tahoma" panose="020B0604030504040204" pitchFamily="34" charset="0"/>
                                              <a:cs typeface="Tahoma" panose="020B0604030504040204" pitchFamily="34" charset="0"/>
                                            </a:rPr>
                                          </m:ctrlPr>
                                        </m:funcPr>
                                        <m:fName>
                                          <m:limLow>
                                            <m:limLowPr>
                                              <m:ctrlPr>
                                                <a:rPr lang="en-US" sz="1800" i="1">
                                                  <a:latin typeface="Cambria Math" charset="0"/>
                                                  <a:ea typeface="Tahoma" panose="020B0604030504040204" pitchFamily="34" charset="0"/>
                                                  <a:cs typeface="Tahoma" panose="020B0604030504040204" pitchFamily="34" charset="0"/>
                                                </a:rPr>
                                              </m:ctrlPr>
                                            </m:limLowPr>
                                            <m:e>
                                              <m:r>
                                                <m:rPr>
                                                  <m:sty m:val="p"/>
                                                </m:rPr>
                                                <a:rPr lang="en-US" sz="1800">
                                                  <a:latin typeface="Cambria Math" panose="02040503050406030204" pitchFamily="18" charset="0"/>
                                                  <a:ea typeface="Tahoma" panose="020B0604030504040204" pitchFamily="34" charset="0"/>
                                                  <a:cs typeface="Tahoma" panose="020B0604030504040204" pitchFamily="34" charset="0"/>
                                                </a:rPr>
                                                <m:t>max</m:t>
                                              </m:r>
                                            </m:e>
                                            <m:lim>
                                              <m:r>
                                                <a:rPr lang="en-US" sz="1800" b="0" i="1" smtClean="0">
                                                  <a:latin typeface="Cambria Math" panose="02040503050406030204" pitchFamily="18" charset="0"/>
                                                  <a:ea typeface="Tahoma" panose="020B0604030504040204" pitchFamily="34" charset="0"/>
                                                  <a:cs typeface="Tahoma" panose="020B0604030504040204" pitchFamily="34" charset="0"/>
                                                </a:rPr>
                                                <m:t>𝑏</m:t>
                                              </m:r>
                                            </m:lim>
                                          </m:limLow>
                                        </m:fName>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𝑏</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func>
                                    </m:e>
                                  </m:d>
                                </m:e>
                                <m:sup>
                                  <m:r>
                                    <a:rPr lang="en-US" sz="1800" i="1">
                                      <a:latin typeface="Cambria Math" panose="02040503050406030204" pitchFamily="18" charset="0"/>
                                      <a:ea typeface="Tahoma" panose="020B0604030504040204" pitchFamily="34" charset="0"/>
                                      <a:cs typeface="Tahoma" panose="020B0604030504040204" pitchFamily="34" charset="0"/>
                                    </a:rPr>
                                    <m:t>2</m:t>
                                  </m:r>
                                </m:sup>
                              </m:sSup>
                            </m:e>
                          </m:nary>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 Placeholder 1">
                <a:extLst>
                  <a:ext uri="{FF2B5EF4-FFF2-40B4-BE49-F238E27FC236}">
                    <a16:creationId xmlns:a16="http://schemas.microsoft.com/office/drawing/2014/main" id="{6DDC02A7-6647-45CA-8E11-75629D8C1877}"/>
                  </a:ext>
                </a:extLst>
              </p:cNvPr>
              <p:cNvSpPr>
                <a:spLocks noGrp="1" noRot="1" noChangeAspect="1" noMove="1" noResize="1" noEditPoints="1" noAdjustHandles="1" noChangeArrowheads="1" noChangeShapeType="1" noTextEdit="1"/>
              </p:cNvSpPr>
              <p:nvPr>
                <p:ph type="body" idx="1"/>
              </p:nvPr>
            </p:nvSpPr>
            <p:spPr>
              <a:xfrm>
                <a:off x="228600" y="1580692"/>
                <a:ext cx="8534398" cy="4667708"/>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Lyapunov Drift</a:t>
            </a:r>
          </a:p>
        </p:txBody>
      </p:sp>
      <p:sp>
        <p:nvSpPr>
          <p:cNvPr id="4" name="Slide Number Placeholder 3">
            <a:extLst>
              <a:ext uri="{FF2B5EF4-FFF2-40B4-BE49-F238E27FC236}">
                <a16:creationId xmlns:a16="http://schemas.microsoft.com/office/drawing/2014/main" xmlns="" id="{7BA0DF05-5BD3-48F4-B9EE-CC6EE8D489DA}"/>
              </a:ext>
            </a:extLst>
          </p:cNvPr>
          <p:cNvSpPr>
            <a:spLocks noGrp="1"/>
          </p:cNvSpPr>
          <p:nvPr>
            <p:ph type="sldNum" idx="10"/>
          </p:nvPr>
        </p:nvSpPr>
        <p:spPr/>
        <p:txBody>
          <a:bodyPr/>
          <a:lstStyle/>
          <a:p>
            <a:fld id="{3B62EEA0-407C-F845-9485-6BA8F1FD51F2}" type="slidenum">
              <a:rPr lang="en-US" altLang="zh-CN" smtClean="0"/>
              <a:pPr/>
              <a:t>34</a:t>
            </a:fld>
            <a:r>
              <a:rPr lang="en-US" altLang="zh-CN"/>
              <a:t>/44</a:t>
            </a:r>
            <a:endParaRPr lang="en-US" altLang="zh-CN" dirty="0"/>
          </a:p>
        </p:txBody>
      </p:sp>
    </p:spTree>
    <p:extLst>
      <p:ext uri="{BB962C8B-B14F-4D97-AF65-F5344CB8AC3E}">
        <p14:creationId xmlns:p14="http://schemas.microsoft.com/office/powerpoint/2010/main" val="27184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Define Lyapunov function</a:t>
                </a:r>
              </a:p>
              <a:p>
                <a:pPr marL="203091" indent="0">
                  <a:lnSpc>
                    <a:spcPct val="108000"/>
                  </a:lnSpc>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Tahoma" panose="020B0604030504040204" pitchFamily="34" charset="0"/>
                          <a:cs typeface="Tahoma" panose="020B0604030504040204" pitchFamily="34" charset="0"/>
                        </a:rPr>
                        <m:t>𝐿</m:t>
                      </m:r>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f>
                        <m:fPr>
                          <m:ctrlPr>
                            <a:rPr lang="en-US" sz="1800" b="0" i="1" smtClean="0">
                              <a:latin typeface="Cambria Math" charset="0"/>
                              <a:ea typeface="Tahoma" panose="020B0604030504040204" pitchFamily="34" charset="0"/>
                              <a:cs typeface="Tahoma" panose="020B0604030504040204" pitchFamily="34" charset="0"/>
                            </a:rPr>
                          </m:ctrlPr>
                        </m:fPr>
                        <m:num>
                          <m:r>
                            <a:rPr lang="en-US" sz="1800" b="0" i="1" smtClean="0">
                              <a:latin typeface="Cambria Math" panose="02040503050406030204" pitchFamily="18" charset="0"/>
                              <a:ea typeface="Tahoma" panose="020B0604030504040204" pitchFamily="34" charset="0"/>
                              <a:cs typeface="Tahoma" panose="020B0604030504040204" pitchFamily="34" charset="0"/>
                            </a:rPr>
                            <m:t>1</m:t>
                          </m:r>
                        </m:num>
                        <m:den>
                          <m:r>
                            <a:rPr lang="en-US" sz="1800" b="0" i="1" smtClean="0">
                              <a:latin typeface="Cambria Math" panose="02040503050406030204" pitchFamily="18" charset="0"/>
                              <a:ea typeface="Tahoma" panose="020B0604030504040204" pitchFamily="34" charset="0"/>
                              <a:cs typeface="Tahoma" panose="020B0604030504040204" pitchFamily="34" charset="0"/>
                            </a:rPr>
                            <m:t>2</m:t>
                          </m:r>
                        </m:den>
                      </m:f>
                      <m:nary>
                        <m:naryPr>
                          <m:chr m:val="∑"/>
                          <m:ctrlPr>
                            <a:rPr lang="en-US" sz="1800" b="0" i="1" smtClean="0">
                              <a:latin typeface="Cambria Math" charset="0"/>
                              <a:ea typeface="Tahoma" panose="020B0604030504040204" pitchFamily="34" charset="0"/>
                              <a:cs typeface="Tahoma" panose="020B0604030504040204" pitchFamily="34" charset="0"/>
                            </a:rPr>
                          </m:ctrlPr>
                        </m:naryPr>
                        <m:sub>
                          <m:r>
                            <m:rPr>
                              <m:brk m:alnAt="23"/>
                            </m:rPr>
                            <a:rPr lang="en-US" sz="1800" b="0" i="1" smtClean="0">
                              <a:latin typeface="Cambria Math" panose="02040503050406030204" pitchFamily="18" charset="0"/>
                              <a:ea typeface="Tahoma" panose="020B0604030504040204" pitchFamily="34" charset="0"/>
                              <a:cs typeface="Tahoma" panose="020B0604030504040204" pitchFamily="34" charset="0"/>
                            </a:rPr>
                            <m:t>𝑖</m:t>
                          </m:r>
                          <m:r>
                            <a:rPr lang="en-US" sz="1800" b="0" i="1" smtClean="0">
                              <a:latin typeface="Cambria Math" panose="02040503050406030204" pitchFamily="18" charset="0"/>
                              <a:ea typeface="Tahoma" panose="020B0604030504040204" pitchFamily="34" charset="0"/>
                              <a:cs typeface="Tahoma" panose="020B0604030504040204" pitchFamily="34" charset="0"/>
                            </a:rPr>
                            <m:t>=1</m:t>
                          </m:r>
                        </m:sub>
                        <m:sup>
                          <m:r>
                            <a:rPr lang="en-US" sz="1800" b="0" i="1" smtClean="0">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b="0" i="1" smtClean="0">
                                  <a:latin typeface="Cambria Math" charset="0"/>
                                  <a:ea typeface="Tahoma" panose="020B0604030504040204" pitchFamily="34" charset="0"/>
                                  <a:cs typeface="Tahoma" panose="020B0604030504040204" pitchFamily="34" charset="0"/>
                                </a:rPr>
                              </m:ctrlPr>
                            </m:naryPr>
                            <m:sub>
                              <m:r>
                                <m:rPr>
                                  <m:brk m:alnAt="23"/>
                                </m:rPr>
                                <a:rPr lang="en-US" sz="1800" b="0" i="1" smtClean="0">
                                  <a:latin typeface="Cambria Math" panose="02040503050406030204" pitchFamily="18" charset="0"/>
                                  <a:ea typeface="Tahoma" panose="020B0604030504040204" pitchFamily="34" charset="0"/>
                                  <a:cs typeface="Tahoma" panose="020B0604030504040204" pitchFamily="34" charset="0"/>
                                </a:rPr>
                                <m:t>𝑗</m:t>
                              </m:r>
                              <m:r>
                                <a:rPr lang="en-US" sz="1800" b="0" i="1" smtClean="0">
                                  <a:latin typeface="Cambria Math" panose="02040503050406030204" pitchFamily="18" charset="0"/>
                                  <a:ea typeface="Tahoma" panose="020B0604030504040204" pitchFamily="34" charset="0"/>
                                  <a:cs typeface="Tahoma" panose="020B0604030504040204" pitchFamily="34" charset="0"/>
                                </a:rPr>
                                <m:t>=1</m:t>
                              </m:r>
                            </m:sub>
                            <m:sup>
                              <m:r>
                                <a:rPr lang="en-US" sz="1800" b="0" i="1" smtClean="0">
                                  <a:latin typeface="Cambria Math" panose="02040503050406030204" pitchFamily="18" charset="0"/>
                                  <a:ea typeface="Tahoma" panose="020B0604030504040204" pitchFamily="34" charset="0"/>
                                  <a:cs typeface="Tahoma" panose="020B0604030504040204" pitchFamily="34" charset="0"/>
                                </a:rPr>
                                <m:t>𝑛</m:t>
                              </m:r>
                            </m:sup>
                            <m:e>
                              <m:sSup>
                                <m:sSupPr>
                                  <m:ctrlPr>
                                    <a:rPr lang="en-US" sz="1800" b="0" i="1" smtClean="0">
                                      <a:latin typeface="Cambria Math" charset="0"/>
                                      <a:ea typeface="Tahoma" panose="020B0604030504040204" pitchFamily="34" charset="0"/>
                                      <a:cs typeface="Tahoma" panose="020B0604030504040204" pitchFamily="34" charset="0"/>
                                    </a:rPr>
                                  </m:ctrlPr>
                                </m:sSup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sup>
                                  <m:r>
                                    <a:rPr lang="en-US" sz="1800" b="0" i="1" smtClean="0">
                                      <a:latin typeface="Cambria Math" panose="02040503050406030204" pitchFamily="18" charset="0"/>
                                      <a:ea typeface="Tahoma" panose="020B0604030504040204" pitchFamily="34" charset="0"/>
                                      <a:cs typeface="Tahoma" panose="020B0604030504040204" pitchFamily="34" charset="0"/>
                                    </a:rPr>
                                    <m:t>2</m:t>
                                  </m:r>
                                </m:sup>
                              </m:sSup>
                            </m:e>
                          </m:nary>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Lyapunov Drift</a:t>
                </a:r>
              </a:p>
              <a:p>
                <a:pPr marL="203091" indent="0">
                  <a:lnSpc>
                    <a:spcPct val="108000"/>
                  </a:lnSpc>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𝐿</m:t>
                      </m:r>
                      <m:r>
                        <a:rPr lang="en-US" sz="180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𝐵</m:t>
                      </m:r>
                      <m:r>
                        <a:rPr lang="en-US" sz="1800" b="0" i="1" smtClean="0">
                          <a:latin typeface="Cambria Math" panose="02040503050406030204" pitchFamily="18" charset="0"/>
                          <a:ea typeface="Cambria Math" panose="02040503050406030204" pitchFamily="18" charset="0"/>
                          <a:cs typeface="Tahoma" panose="020B0604030504040204" pitchFamily="34" charset="0"/>
                        </a:rPr>
                        <m:t>+</m:t>
                      </m:r>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smtClean="0">
                                  <a:latin typeface="Cambria Math" panose="02040503050406030204" pitchFamily="18" charset="0"/>
                                  <a:ea typeface="Cambria Math" panose="02040503050406030204" pitchFamily="18" charset="0"/>
                                  <a:cs typeface="Tahoma" panose="020B0604030504040204" pitchFamily="34" charset="0"/>
                                </a:rPr>
                                <m:t>𝔼</m:t>
                              </m:r>
                              <m:d>
                                <m:dPr>
                                  <m:begChr m:val="["/>
                                  <m:endChr m:val="]"/>
                                  <m:ctrlPr>
                                    <a:rPr lang="en-US" sz="1800" i="1" smtClean="0">
                                      <a:latin typeface="Cambria Math" charset="0"/>
                                      <a:ea typeface="Cambria Math" panose="02040503050406030204" pitchFamily="18" charset="0"/>
                                      <a:cs typeface="Tahoma" panose="020B0604030504040204" pitchFamily="34" charset="0"/>
                                    </a:rPr>
                                  </m:ctrlPr>
                                </m:d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𝐼</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𝐴</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𝐷</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1" i="1" smtClean="0">
                                      <a:latin typeface="Cambria Math" panose="02040503050406030204" pitchFamily="18" charset="0"/>
                                      <a:ea typeface="Tahoma" panose="020B0604030504040204" pitchFamily="34" charset="0"/>
                                      <a:cs typeface="Tahoma" panose="020B0604030504040204" pitchFamily="34" charset="0"/>
                                    </a:rPr>
                                    <m:t>𝒀</m:t>
                                  </m:r>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e>
                                  </m:d>
                                </m:e>
                              </m:d>
                            </m:e>
                          </m:nary>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marL="660055" lvl="1" indent="0">
                  <a:lnSpc>
                    <a:spcPct val="108000"/>
                  </a:lnSpc>
                  <a:buNone/>
                </a:pPr>
                <a:r>
                  <a:rPr lang="en-US" sz="1800" dirty="0">
                    <a:latin typeface="Tahoma" panose="020B0604030504040204" pitchFamily="34" charset="0"/>
                    <a:ea typeface="Tahoma" panose="020B0604030504040204" pitchFamily="34" charset="0"/>
                    <a:cs typeface="Tahoma" panose="020B0604030504040204" pitchFamily="34" charset="0"/>
                  </a:rPr>
                  <a:t>Prerequisite: the arrival of network traffic is within the system’s capacity region, which leads to</a:t>
                </a:r>
              </a:p>
              <a:p>
                <a:pPr marL="660055" lvl="1" indent="0">
                  <a:lnSpc>
                    <a:spcPct val="108000"/>
                  </a:lnSpc>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mbria Math" panose="02040503050406030204" pitchFamily="18" charset="0"/>
                          <a:cs typeface="Tahoma" panose="020B0604030504040204" pitchFamily="34" charset="0"/>
                        </a:rPr>
                        <m:t>𝔼</m:t>
                      </m:r>
                      <m:d>
                        <m:dPr>
                          <m:begChr m:val="["/>
                          <m:endChr m:val="]"/>
                          <m:ctrlPr>
                            <a:rPr lang="en-US" sz="1800" i="1">
                              <a:latin typeface="Cambria Math" charset="0"/>
                              <a:ea typeface="Cambria Math" panose="02040503050406030204" pitchFamily="18" charset="0"/>
                              <a:cs typeface="Tahoma" panose="020B0604030504040204" pitchFamily="34" charset="0"/>
                            </a:rPr>
                          </m:ctrlPr>
                        </m:d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𝐼</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𝐴</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sSubSup>
                            <m:sSubSupPr>
                              <m:ctrlPr>
                                <a:rPr lang="en-US" sz="1800" i="1">
                                  <a:latin typeface="Cambria Math" charset="0"/>
                                  <a:ea typeface="Tahoma" panose="020B0604030504040204" pitchFamily="34" charset="0"/>
                                  <a:cs typeface="Tahoma" panose="020B0604030504040204" pitchFamily="34" charset="0"/>
                                </a:rPr>
                              </m:ctrlPr>
                            </m:sSubSupPr>
                            <m:e>
                              <m:r>
                                <a:rPr lang="en-US" sz="1800" i="1">
                                  <a:latin typeface="Cambria Math" panose="02040503050406030204" pitchFamily="18" charset="0"/>
                                  <a:ea typeface="Cambria Math" panose="02040503050406030204" pitchFamily="18" charset="0"/>
                                  <a:cs typeface="Tahoma" panose="020B0604030504040204" pitchFamily="34" charset="0"/>
                                </a:rPr>
                                <m:t>𝜇</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up>
                              <m:r>
                                <a:rPr lang="en-US" sz="1800" i="1">
                                  <a:latin typeface="Cambria Math" panose="02040503050406030204" pitchFamily="18" charset="0"/>
                                  <a:ea typeface="Tahoma" panose="020B0604030504040204" pitchFamily="34" charset="0"/>
                                  <a:cs typeface="Tahoma" panose="020B0604030504040204" pitchFamily="34" charset="0"/>
                                </a:rPr>
                                <m:t>𝐷</m:t>
                              </m:r>
                            </m:sup>
                          </m:sSubSup>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b="1" i="1">
                              <a:latin typeface="Cambria Math" panose="02040503050406030204" pitchFamily="18" charset="0"/>
                              <a:ea typeface="Tahoma" panose="020B0604030504040204" pitchFamily="34" charset="0"/>
                              <a:cs typeface="Tahoma" panose="020B0604030504040204" pitchFamily="34" charset="0"/>
                            </a:rPr>
                            <m:t>𝒀</m:t>
                          </m:r>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d>
                      <m:r>
                        <a:rPr lang="en-US" sz="1800" b="0" i="1" smtClean="0">
                          <a:latin typeface="Cambria Math" panose="02040503050406030204" pitchFamily="18" charset="0"/>
                          <a:ea typeface="Tahoma" panose="020B0604030504040204" pitchFamily="34" charset="0"/>
                          <a:cs typeface="Tahoma" panose="020B0604030504040204" pitchFamily="34" charset="0"/>
                        </a:rPr>
                        <m:t>&lt;−</m:t>
                      </m:r>
                      <m:r>
                        <a:rPr lang="en-US" sz="1800" b="0" i="1" smtClean="0">
                          <a:latin typeface="Cambria Math" panose="02040503050406030204" pitchFamily="18" charset="0"/>
                          <a:ea typeface="Cambria Math" panose="02040503050406030204" pitchFamily="18" charset="0"/>
                          <a:cs typeface="Tahoma" panose="020B0604030504040204" pitchFamily="34" charset="0"/>
                        </a:rPr>
                        <m:t>𝜀</m:t>
                      </m:r>
                      <m:r>
                        <a:rPr lang="en-US" sz="1800" b="0" i="1" smtClean="0">
                          <a:latin typeface="Cambria Math" panose="02040503050406030204" pitchFamily="18" charset="0"/>
                          <a:ea typeface="Cambria Math" panose="02040503050406030204" pitchFamily="18" charset="0"/>
                          <a:cs typeface="Tahoma" panose="020B0604030504040204" pitchFamily="34" charset="0"/>
                        </a:rPr>
                        <m:t>,  </m:t>
                      </m:r>
                      <m:r>
                        <a:rPr lang="en-US" sz="1800" i="1">
                          <a:latin typeface="Cambria Math" panose="02040503050406030204" pitchFamily="18" charset="0"/>
                          <a:ea typeface="Cambria Math" panose="02040503050406030204" pitchFamily="18" charset="0"/>
                          <a:cs typeface="Tahoma" panose="020B0604030504040204" pitchFamily="34" charset="0"/>
                        </a:rPr>
                        <m:t>𝜀</m:t>
                      </m:r>
                      <m:r>
                        <a:rPr lang="en-US" sz="1800" b="0" i="1" smtClean="0">
                          <a:latin typeface="Cambria Math" panose="02040503050406030204" pitchFamily="18" charset="0"/>
                          <a:ea typeface="Cambria Math" panose="02040503050406030204" pitchFamily="18" charset="0"/>
                          <a:cs typeface="Tahoma" panose="020B0604030504040204" pitchFamily="34" charset="0"/>
                        </a:rPr>
                        <m:t>&gt;0</m:t>
                      </m:r>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marL="660055" lvl="1" indent="0">
                  <a:lnSpc>
                    <a:spcPct val="108000"/>
                  </a:lnSpc>
                  <a:buNone/>
                </a:pPr>
                <a:r>
                  <a:rPr lang="en-US" sz="1800" dirty="0">
                    <a:latin typeface="Tahoma" panose="020B0604030504040204" pitchFamily="34" charset="0"/>
                    <a:ea typeface="Tahoma" panose="020B0604030504040204" pitchFamily="34" charset="0"/>
                    <a:cs typeface="Tahoma" panose="020B0604030504040204" pitchFamily="34" charset="0"/>
                  </a:rPr>
                  <a:t>If the queue backlog size is sufficiently large, say </a:t>
                </a:r>
                <a14:m>
                  <m:oMath xmlns:m="http://schemas.openxmlformats.org/officeDocument/2006/math">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nary>
                      </m:e>
                    </m:nary>
                    <m:r>
                      <a:rPr lang="en-US" sz="1800" i="1" smtClean="0">
                        <a:latin typeface="Cambria Math" panose="02040503050406030204" pitchFamily="18" charset="0"/>
                        <a:ea typeface="Cambria Math" panose="02040503050406030204" pitchFamily="18" charset="0"/>
                        <a:cs typeface="Tahoma" panose="020B0604030504040204" pitchFamily="34" charset="0"/>
                      </a:rPr>
                      <m:t>≥</m:t>
                    </m:r>
                    <m:f>
                      <m:fPr>
                        <m:type m:val="skw"/>
                        <m:ctrlPr>
                          <a:rPr lang="en-US" sz="1800" i="1" smtClean="0">
                            <a:latin typeface="Cambria Math" charset="0"/>
                            <a:ea typeface="Cambria Math" panose="02040503050406030204" pitchFamily="18" charset="0"/>
                            <a:cs typeface="Tahoma" panose="020B0604030504040204" pitchFamily="34" charset="0"/>
                          </a:rPr>
                        </m:ctrlPr>
                      </m:fPr>
                      <m:num>
                        <m:r>
                          <a:rPr lang="en-US" sz="1800" b="0" i="1" smtClean="0">
                            <a:latin typeface="Cambria Math" panose="02040503050406030204" pitchFamily="18" charset="0"/>
                            <a:ea typeface="Cambria Math" panose="02040503050406030204" pitchFamily="18" charset="0"/>
                            <a:cs typeface="Tahoma" panose="020B0604030504040204" pitchFamily="34" charset="0"/>
                          </a:rPr>
                          <m:t>𝐵</m:t>
                        </m:r>
                      </m:num>
                      <m:den>
                        <m:r>
                          <a:rPr lang="en-US" sz="1800" i="1">
                            <a:latin typeface="Cambria Math" panose="02040503050406030204" pitchFamily="18" charset="0"/>
                            <a:ea typeface="Cambria Math" panose="02040503050406030204" pitchFamily="18" charset="0"/>
                            <a:cs typeface="Tahoma" panose="020B0604030504040204" pitchFamily="34" charset="0"/>
                          </a:rPr>
                          <m:t>𝜀</m:t>
                        </m:r>
                      </m:den>
                    </m:f>
                  </m:oMath>
                </a14:m>
                <a:endParaRPr lang="en-US" sz="1800" dirty="0">
                  <a:latin typeface="Tahoma" panose="020B0604030504040204" pitchFamily="34" charset="0"/>
                  <a:ea typeface="Tahoma" panose="020B0604030504040204" pitchFamily="34" charset="0"/>
                  <a:cs typeface="Tahoma" panose="020B0604030504040204" pitchFamily="34" charset="0"/>
                </a:endParaRPr>
              </a:p>
              <a:p>
                <a:pPr marL="660055" lvl="1" indent="0">
                  <a:lnSpc>
                    <a:spcPct val="108000"/>
                  </a:lnSpc>
                  <a:buNone/>
                </a:pPr>
                <a:r>
                  <a:rPr lang="en-US" sz="1800" dirty="0">
                    <a:latin typeface="Tahoma" panose="020B0604030504040204" pitchFamily="34" charset="0"/>
                    <a:ea typeface="Tahoma" panose="020B0604030504040204" pitchFamily="34" charset="0"/>
                    <a:cs typeface="Tahoma" panose="020B0604030504040204" pitchFamily="34" charset="0"/>
                  </a:rPr>
                  <a:t>Then </a:t>
                </a:r>
                <a14:m>
                  <m:oMath xmlns:m="http://schemas.openxmlformats.org/officeDocument/2006/math">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𝐿</m:t>
                    </m:r>
                    <m:r>
                      <a:rPr lang="en-US" sz="1800" i="1">
                        <a:latin typeface="Cambria Math" panose="02040503050406030204" pitchFamily="18" charset="0"/>
                        <a:ea typeface="Cambria Math" panose="02040503050406030204" pitchFamily="18" charset="0"/>
                        <a:cs typeface="Tahoma" panose="020B0604030504040204" pitchFamily="34" charset="0"/>
                      </a:rPr>
                      <m:t>≤0</m:t>
                    </m:r>
                  </m:oMath>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 Placeholder 1">
                <a:extLst>
                  <a:ext uri="{FF2B5EF4-FFF2-40B4-BE49-F238E27FC236}">
                    <a16:creationId xmlns:a16="http://schemas.microsoft.com/office/drawing/2014/main" id="{6DDC02A7-6647-45CA-8E11-75629D8C1877}"/>
                  </a:ext>
                </a:extLst>
              </p:cNvPr>
              <p:cNvSpPr>
                <a:spLocks noGrp="1" noRot="1" noChangeAspect="1" noMove="1" noResize="1" noEditPoints="1" noAdjustHandles="1" noChangeArrowheads="1" noChangeShapeType="1" noTextEdit="1"/>
              </p:cNvSpPr>
              <p:nvPr>
                <p:ph type="body" idx="1"/>
              </p:nvPr>
            </p:nvSpPr>
            <p:spPr>
              <a:xfrm>
                <a:off x="228600" y="1580692"/>
                <a:ext cx="8534398" cy="4667708"/>
              </a:xfrm>
              <a:blipFill>
                <a:blip r:embed="rId3"/>
                <a:stretch>
                  <a:fillRect r="-786"/>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Lyapunov Drift</a:t>
            </a:r>
          </a:p>
        </p:txBody>
      </p:sp>
      <p:sp>
        <p:nvSpPr>
          <p:cNvPr id="7" name="직사각형 9">
            <a:extLst>
              <a:ext uri="{FF2B5EF4-FFF2-40B4-BE49-F238E27FC236}">
                <a16:creationId xmlns:a16="http://schemas.microsoft.com/office/drawing/2014/main" xmlns="" id="{52795770-BF5E-41A7-9526-4F0E2AA7920C}"/>
              </a:ext>
            </a:extLst>
          </p:cNvPr>
          <p:cNvSpPr/>
          <p:nvPr/>
        </p:nvSpPr>
        <p:spPr>
          <a:xfrm>
            <a:off x="2667000" y="5573873"/>
            <a:ext cx="5562600" cy="589676"/>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b="1" dirty="0">
                <a:solidFill>
                  <a:srgbClr val="000000"/>
                </a:solidFill>
                <a:latin typeface="Tahoma" panose="020B0604030504040204" pitchFamily="34" charset="0"/>
                <a:ea typeface="Tahoma" panose="020B0604030504040204" pitchFamily="34" charset="0"/>
                <a:cs typeface="Tahoma" panose="020B0604030504040204" pitchFamily="34" charset="0"/>
              </a:rPr>
              <a:t>It is possible to design a control policy to make the queue backlog size stable</a:t>
            </a:r>
            <a:endParaRPr lang="ko-KR" altLang="en-US" sz="1800" b="1" dirty="0">
              <a:solidFill>
                <a:srgbClr val="000000"/>
              </a:solidFill>
              <a:latin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3F291153-A1D3-4C65-B46E-551A56377779}"/>
              </a:ext>
            </a:extLst>
          </p:cNvPr>
          <p:cNvSpPr>
            <a:spLocks noGrp="1"/>
          </p:cNvSpPr>
          <p:nvPr>
            <p:ph type="sldNum" idx="10"/>
          </p:nvPr>
        </p:nvSpPr>
        <p:spPr/>
        <p:txBody>
          <a:bodyPr/>
          <a:lstStyle/>
          <a:p>
            <a:fld id="{3B62EEA0-407C-F845-9485-6BA8F1FD51F2}" type="slidenum">
              <a:rPr lang="en-US" altLang="zh-CN" smtClean="0"/>
              <a:pPr/>
              <a:t>35</a:t>
            </a:fld>
            <a:r>
              <a:rPr lang="en-US" altLang="zh-CN"/>
              <a:t>/44</a:t>
            </a:r>
            <a:endParaRPr lang="en-US" altLang="zh-CN" dirty="0"/>
          </a:p>
        </p:txBody>
      </p:sp>
    </p:spTree>
    <p:extLst>
      <p:ext uri="{BB962C8B-B14F-4D97-AF65-F5344CB8AC3E}">
        <p14:creationId xmlns:p14="http://schemas.microsoft.com/office/powerpoint/2010/main" val="396063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Optimization objective</a:t>
                </a:r>
              </a:p>
              <a:p>
                <a:pPr lvl="1">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Minimizing the Lyapunov Drift to achieve better stability</a:t>
                </a:r>
              </a:p>
              <a:p>
                <a:pPr lvl="1">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Minimizing the end-to-end latency of network traffic</a:t>
                </a:r>
              </a:p>
              <a:p>
                <a:pPr lvl="1">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Drift plus penalty</a:t>
                </a:r>
              </a:p>
              <a:p>
                <a:pPr marL="660055" lvl="1" indent="0">
                  <a:lnSpc>
                    <a:spcPct val="108000"/>
                  </a:lnSpc>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ahoma" panose="020B0604030504040204" pitchFamily="34" charset="0"/>
                          <a:cs typeface="Tahoma" panose="020B0604030504040204" pitchFamily="34" charset="0"/>
                        </a:rPr>
                        <m:t>𝑓</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𝐿</m:t>
                      </m:r>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𝑉</m:t>
                      </m:r>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𝑃</m:t>
                      </m:r>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Deep Reinforcement Learning</a:t>
                </a:r>
              </a:p>
              <a:p>
                <a:pPr marL="660055" lvl="1" indent="0">
                  <a:lnSpc>
                    <a:spcPct val="108000"/>
                  </a:lnSpc>
                  <a:buNone/>
                </a:pPr>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 Placeholder 1">
                <a:extLst>
                  <a:ext uri="{FF2B5EF4-FFF2-40B4-BE49-F238E27FC236}">
                    <a16:creationId xmlns:a16="http://schemas.microsoft.com/office/drawing/2014/main" id="{6DDC02A7-6647-45CA-8E11-75629D8C1877}"/>
                  </a:ext>
                </a:extLst>
              </p:cNvPr>
              <p:cNvSpPr>
                <a:spLocks noGrp="1" noRot="1" noChangeAspect="1" noMove="1" noResize="1" noEditPoints="1" noAdjustHandles="1" noChangeArrowheads="1" noChangeShapeType="1" noTextEdit="1"/>
              </p:cNvSpPr>
              <p:nvPr>
                <p:ph type="body" idx="1"/>
              </p:nvPr>
            </p:nvSpPr>
            <p:spPr>
              <a:xfrm>
                <a:off x="228600" y="1580692"/>
                <a:ext cx="8534398" cy="4667708"/>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Lyapunov-Based Reinforcement Learning</a:t>
            </a:r>
          </a:p>
        </p:txBody>
      </p:sp>
      <p:grpSp>
        <p:nvGrpSpPr>
          <p:cNvPr id="109" name="Group 108">
            <a:extLst>
              <a:ext uri="{FF2B5EF4-FFF2-40B4-BE49-F238E27FC236}">
                <a16:creationId xmlns:a16="http://schemas.microsoft.com/office/drawing/2014/main" xmlns="" id="{1D07276D-1EBD-4C07-8841-207A6C9E14F9}"/>
              </a:ext>
            </a:extLst>
          </p:cNvPr>
          <p:cNvGrpSpPr/>
          <p:nvPr/>
        </p:nvGrpSpPr>
        <p:grpSpPr>
          <a:xfrm>
            <a:off x="381002" y="3649441"/>
            <a:ext cx="8381994" cy="2571230"/>
            <a:chOff x="381002" y="3649441"/>
            <a:chExt cx="8381994" cy="2571230"/>
          </a:xfrm>
        </p:grpSpPr>
        <p:sp>
          <p:nvSpPr>
            <p:cNvPr id="4" name="Rectangle 3">
              <a:extLst>
                <a:ext uri="{FF2B5EF4-FFF2-40B4-BE49-F238E27FC236}">
                  <a16:creationId xmlns:a16="http://schemas.microsoft.com/office/drawing/2014/main" xmlns="" id="{8F08EB1C-C4DD-4C2C-BA7D-FCC702241CF1}"/>
                </a:ext>
              </a:extLst>
            </p:cNvPr>
            <p:cNvSpPr/>
            <p:nvPr/>
          </p:nvSpPr>
          <p:spPr>
            <a:xfrm>
              <a:off x="4191000" y="3649441"/>
              <a:ext cx="1371600" cy="5302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latin typeface="Tahoma" panose="020B0604030504040204" pitchFamily="34" charset="0"/>
                  <a:ea typeface="Tahoma" panose="020B0604030504040204" pitchFamily="34" charset="0"/>
                  <a:cs typeface="Tahoma" panose="020B0604030504040204" pitchFamily="34" charset="0"/>
                </a:rPr>
                <a:t>Environment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3D949E36-57C2-4EF4-984C-DC2AD4EDE0A1}"/>
                    </a:ext>
                  </a:extLst>
                </p:cNvPr>
                <p:cNvSpPr/>
                <p:nvPr/>
              </p:nvSpPr>
              <p:spPr>
                <a:xfrm>
                  <a:off x="381002" y="4365737"/>
                  <a:ext cx="1371600" cy="5302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latin typeface="Tahoma" panose="020B0604030504040204" pitchFamily="34" charset="0"/>
                      <a:ea typeface="Tahoma" panose="020B0604030504040204" pitchFamily="34" charset="0"/>
                      <a:cs typeface="Tahoma" panose="020B0604030504040204" pitchFamily="34" charset="0"/>
                    </a:rPr>
                    <a:t>State </a:t>
                  </a:r>
                  <a14:m>
                    <m:oMath xmlns:m="http://schemas.openxmlformats.org/officeDocument/2006/math">
                      <m:r>
                        <a:rPr lang="en-US" sz="1600" b="1" i="1" smtClean="0">
                          <a:latin typeface="Cambria Math" panose="02040503050406030204" pitchFamily="18" charset="0"/>
                          <a:ea typeface="Tahoma" panose="020B0604030504040204" pitchFamily="34" charset="0"/>
                          <a:cs typeface="Tahoma" panose="020B0604030504040204" pitchFamily="34" charset="0"/>
                        </a:rPr>
                        <m:t>𝒀</m:t>
                      </m:r>
                      <m:d>
                        <m:dPr>
                          <m:ctrlPr>
                            <a:rPr lang="en-US" sz="1600" b="0" i="1" smtClean="0">
                              <a:latin typeface="Cambria Math" charset="0"/>
                              <a:ea typeface="Tahoma" panose="020B0604030504040204" pitchFamily="34" charset="0"/>
                              <a:cs typeface="Tahoma" panose="020B0604030504040204" pitchFamily="34" charset="0"/>
                            </a:rPr>
                          </m:ctrlPr>
                        </m:dPr>
                        <m:e>
                          <m:r>
                            <a:rPr lang="en-US" sz="1600" b="0" i="1" smtClean="0">
                              <a:latin typeface="Cambria Math" panose="02040503050406030204" pitchFamily="18" charset="0"/>
                              <a:ea typeface="Tahoma" panose="020B0604030504040204" pitchFamily="34" charset="0"/>
                              <a:cs typeface="Tahoma" panose="020B0604030504040204" pitchFamily="34" charset="0"/>
                            </a:rPr>
                            <m:t>𝑡</m:t>
                          </m:r>
                        </m:e>
                      </m:d>
                    </m:oMath>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3D949E36-57C2-4EF4-984C-DC2AD4EDE0A1}"/>
                    </a:ext>
                  </a:extLst>
                </p:cNvPr>
                <p:cNvSpPr>
                  <a:spLocks noRot="1" noChangeAspect="1" noMove="1" noResize="1" noEditPoints="1" noAdjustHandles="1" noChangeArrowheads="1" noChangeShapeType="1" noTextEdit="1"/>
                </p:cNvSpPr>
                <p:nvPr/>
              </p:nvSpPr>
              <p:spPr>
                <a:xfrm>
                  <a:off x="381002" y="4365737"/>
                  <a:ext cx="1371600" cy="530210"/>
                </a:xfrm>
                <a:prstGeom prst="rect">
                  <a:avLst/>
                </a:prstGeom>
                <a:blipFill>
                  <a:blip r:embed="rId4"/>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xmlns="" id="{71C4CC5B-C413-4280-9C40-A7C3D5623706}"/>
                </a:ext>
              </a:extLst>
            </p:cNvPr>
            <p:cNvSpPr/>
            <p:nvPr/>
          </p:nvSpPr>
          <p:spPr>
            <a:xfrm>
              <a:off x="5404017" y="5636925"/>
              <a:ext cx="1371600" cy="5302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latin typeface="Tahoma" panose="020B0604030504040204" pitchFamily="34" charset="0"/>
                  <a:ea typeface="Tahoma" panose="020B0604030504040204" pitchFamily="34" charset="0"/>
                  <a:cs typeface="Tahoma" panose="020B0604030504040204" pitchFamily="34" charset="0"/>
                </a:rPr>
                <a:t>Lyapunov Optimization</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FEC7BB55-6051-424D-8E75-A1037B14D77F}"/>
                    </a:ext>
                  </a:extLst>
                </p:cNvPr>
                <p:cNvSpPr/>
                <p:nvPr/>
              </p:nvSpPr>
              <p:spPr>
                <a:xfrm>
                  <a:off x="7391396" y="4365737"/>
                  <a:ext cx="1371600" cy="5302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latin typeface="Tahoma" panose="020B0604030504040204" pitchFamily="34" charset="0"/>
                      <a:ea typeface="Tahoma" panose="020B0604030504040204" pitchFamily="34" charset="0"/>
                      <a:cs typeface="Tahoma" panose="020B0604030504040204" pitchFamily="34" charset="0"/>
                    </a:rPr>
                    <a:t>Action </a:t>
                  </a:r>
                  <a14:m>
                    <m:oMath xmlns:m="http://schemas.openxmlformats.org/officeDocument/2006/math">
                      <m:r>
                        <a:rPr lang="en-US" sz="1600" b="1" i="1" smtClean="0">
                          <a:latin typeface="Cambria Math" panose="02040503050406030204" pitchFamily="18" charset="0"/>
                          <a:ea typeface="Cambria Math" panose="02040503050406030204" pitchFamily="18" charset="0"/>
                          <a:cs typeface="Tahoma" panose="020B0604030504040204" pitchFamily="34" charset="0"/>
                        </a:rPr>
                        <m:t>𝝁</m:t>
                      </m:r>
                      <m:d>
                        <m:dPr>
                          <m:ctrlPr>
                            <a:rPr lang="en-US" sz="1600" i="1" smtClean="0">
                              <a:latin typeface="Cambria Math" charset="0"/>
                              <a:ea typeface="Cambria Math" panose="02040503050406030204" pitchFamily="18" charset="0"/>
                              <a:cs typeface="Tahoma" panose="020B0604030504040204" pitchFamily="34" charset="0"/>
                            </a:rPr>
                          </m:ctrlPr>
                        </m:dPr>
                        <m:e>
                          <m:r>
                            <a:rPr lang="en-US" sz="1600" b="0" i="1" smtClean="0">
                              <a:latin typeface="Cambria Math" panose="02040503050406030204" pitchFamily="18" charset="0"/>
                              <a:ea typeface="Cambria Math" panose="02040503050406030204" pitchFamily="18" charset="0"/>
                              <a:cs typeface="Tahoma" panose="020B0604030504040204" pitchFamily="34" charset="0"/>
                            </a:rPr>
                            <m:t>𝑡</m:t>
                          </m:r>
                        </m:e>
                      </m:d>
                    </m:oMath>
                  </a14:m>
                  <a:endParaRPr lang="en-US" sz="16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a:extLst>
                    <a:ext uri="{FF2B5EF4-FFF2-40B4-BE49-F238E27FC236}">
                      <a16:creationId xmlns:a16="http://schemas.microsoft.com/office/drawing/2014/main" id="{FEC7BB55-6051-424D-8E75-A1037B14D77F}"/>
                    </a:ext>
                  </a:extLst>
                </p:cNvPr>
                <p:cNvSpPr>
                  <a:spLocks noRot="1" noChangeAspect="1" noMove="1" noResize="1" noEditPoints="1" noAdjustHandles="1" noChangeArrowheads="1" noChangeShapeType="1" noTextEdit="1"/>
                </p:cNvSpPr>
                <p:nvPr/>
              </p:nvSpPr>
              <p:spPr>
                <a:xfrm>
                  <a:off x="7391396" y="4365737"/>
                  <a:ext cx="1371600" cy="530210"/>
                </a:xfrm>
                <a:prstGeom prst="rect">
                  <a:avLst/>
                </a:prstGeom>
                <a:blipFill>
                  <a:blip r:embed="rId5"/>
                  <a:stretch>
                    <a:fillRect/>
                  </a:stretch>
                </a:blipFill>
              </p:spPr>
              <p:txBody>
                <a:bodyPr/>
                <a:lstStyle/>
                <a:p>
                  <a:r>
                    <a:rPr lang="en-US">
                      <a:noFill/>
                    </a:rPr>
                    <a:t> </a:t>
                  </a:r>
                </a:p>
              </p:txBody>
            </p:sp>
          </mc:Fallback>
        </mc:AlternateContent>
        <p:grpSp>
          <p:nvGrpSpPr>
            <p:cNvPr id="88" name="Group 87">
              <a:extLst>
                <a:ext uri="{FF2B5EF4-FFF2-40B4-BE49-F238E27FC236}">
                  <a16:creationId xmlns:a16="http://schemas.microsoft.com/office/drawing/2014/main" xmlns="" id="{D685358F-6F48-4012-A157-572C5CC8B5BD}"/>
                </a:ext>
              </a:extLst>
            </p:cNvPr>
            <p:cNvGrpSpPr/>
            <p:nvPr/>
          </p:nvGrpSpPr>
          <p:grpSpPr>
            <a:xfrm>
              <a:off x="2671648" y="5110918"/>
              <a:ext cx="1057504" cy="1109753"/>
              <a:chOff x="2819400" y="5105400"/>
              <a:chExt cx="1057504" cy="1109753"/>
            </a:xfrm>
          </p:grpSpPr>
          <p:sp>
            <p:nvSpPr>
              <p:cNvPr id="5" name="Oval 4">
                <a:extLst>
                  <a:ext uri="{FF2B5EF4-FFF2-40B4-BE49-F238E27FC236}">
                    <a16:creationId xmlns:a16="http://schemas.microsoft.com/office/drawing/2014/main" xmlns="" id="{E6A1CF49-A602-4A7D-9F8B-ECE8563EB587}"/>
                  </a:ext>
                </a:extLst>
              </p:cNvPr>
              <p:cNvSpPr/>
              <p:nvPr/>
            </p:nvSpPr>
            <p:spPr>
              <a:xfrm>
                <a:off x="2819400" y="5105400"/>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63726C20-D214-40B9-ABF7-D62764D22B84}"/>
                  </a:ext>
                </a:extLst>
              </p:cNvPr>
              <p:cNvSpPr/>
              <p:nvPr/>
            </p:nvSpPr>
            <p:spPr>
              <a:xfrm>
                <a:off x="2819400" y="5418015"/>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020BFADD-5197-4EA6-87C0-650B72209B0C}"/>
                  </a:ext>
                </a:extLst>
              </p:cNvPr>
              <p:cNvSpPr/>
              <p:nvPr/>
            </p:nvSpPr>
            <p:spPr>
              <a:xfrm>
                <a:off x="2819400" y="5730630"/>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6D5BC086-BBC3-46E7-BCDE-5C0AC83D79A8}"/>
                  </a:ext>
                </a:extLst>
              </p:cNvPr>
              <p:cNvSpPr/>
              <p:nvPr/>
            </p:nvSpPr>
            <p:spPr>
              <a:xfrm>
                <a:off x="2819400" y="6043245"/>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B6732684-20D1-41B8-98D7-840C5372B11F}"/>
                  </a:ext>
                </a:extLst>
              </p:cNvPr>
              <p:cNvSpPr/>
              <p:nvPr/>
            </p:nvSpPr>
            <p:spPr>
              <a:xfrm>
                <a:off x="3171367" y="5105400"/>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88401CA0-7BD6-4ADE-BC75-0DE79ADB4D75}"/>
                  </a:ext>
                </a:extLst>
              </p:cNvPr>
              <p:cNvSpPr/>
              <p:nvPr/>
            </p:nvSpPr>
            <p:spPr>
              <a:xfrm>
                <a:off x="3171367" y="5418015"/>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269C2C34-FBAF-46EA-B5BD-E91178C43475}"/>
                  </a:ext>
                </a:extLst>
              </p:cNvPr>
              <p:cNvSpPr/>
              <p:nvPr/>
            </p:nvSpPr>
            <p:spPr>
              <a:xfrm>
                <a:off x="3171367" y="5730630"/>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xmlns="" id="{9A0EF0C3-8DB0-4D10-9F1E-075E59DDFB02}"/>
                  </a:ext>
                </a:extLst>
              </p:cNvPr>
              <p:cNvSpPr/>
              <p:nvPr/>
            </p:nvSpPr>
            <p:spPr>
              <a:xfrm>
                <a:off x="3171367" y="6043245"/>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F4D66C88-ADAE-4C8F-B42C-315EB5BF605C}"/>
                  </a:ext>
                </a:extLst>
              </p:cNvPr>
              <p:cNvSpPr/>
              <p:nvPr/>
            </p:nvSpPr>
            <p:spPr>
              <a:xfrm>
                <a:off x="3695471" y="5277308"/>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xmlns="" id="{E9942ACA-D36A-4285-A5AD-AE1C9C9293D3}"/>
                  </a:ext>
                </a:extLst>
              </p:cNvPr>
              <p:cNvSpPr/>
              <p:nvPr/>
            </p:nvSpPr>
            <p:spPr>
              <a:xfrm>
                <a:off x="3704996" y="5871337"/>
                <a:ext cx="171908" cy="1719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C84C7193-05AC-4126-950F-871DBAC0728E}"/>
                  </a:ext>
                </a:extLst>
              </p:cNvPr>
              <p:cNvCxnSpPr>
                <a:stCxn id="5" idx="6"/>
                <a:endCxn id="15" idx="2"/>
              </p:cNvCxnSpPr>
              <p:nvPr/>
            </p:nvCxnSpPr>
            <p:spPr>
              <a:xfrm>
                <a:off x="2991308" y="5191354"/>
                <a:ext cx="180059" cy="0"/>
              </a:xfrm>
              <a:prstGeom prst="line">
                <a:avLst/>
              </a:prstGeom>
            </p:spPr>
            <p:style>
              <a:lnRef idx="1">
                <a:schemeClr val="accent1"/>
              </a:lnRef>
              <a:fillRef idx="2">
                <a:schemeClr val="accent1"/>
              </a:fillRef>
              <a:effectRef idx="1">
                <a:schemeClr val="accent1"/>
              </a:effectRef>
              <a:fontRef idx="minor">
                <a:schemeClr val="dk1"/>
              </a:fontRef>
            </p:style>
          </p:cxnSp>
          <p:cxnSp>
            <p:nvCxnSpPr>
              <p:cNvPr id="26" name="Straight Connector 25">
                <a:extLst>
                  <a:ext uri="{FF2B5EF4-FFF2-40B4-BE49-F238E27FC236}">
                    <a16:creationId xmlns:a16="http://schemas.microsoft.com/office/drawing/2014/main" xmlns="" id="{D877DC03-B8AF-4C39-B27A-FBC552F306A8}"/>
                  </a:ext>
                </a:extLst>
              </p:cNvPr>
              <p:cNvCxnSpPr>
                <a:cxnSpLocks/>
                <a:stCxn id="5" idx="5"/>
                <a:endCxn id="16" idx="1"/>
              </p:cNvCxnSpPr>
              <p:nvPr/>
            </p:nvCxnSpPr>
            <p:spPr>
              <a:xfrm>
                <a:off x="2966133" y="5252133"/>
                <a:ext cx="230409" cy="191057"/>
              </a:xfrm>
              <a:prstGeom prst="line">
                <a:avLst/>
              </a:prstGeom>
            </p:spPr>
            <p:style>
              <a:lnRef idx="1">
                <a:schemeClr val="accent1"/>
              </a:lnRef>
              <a:fillRef idx="2">
                <a:schemeClr val="accent1"/>
              </a:fillRef>
              <a:effectRef idx="1">
                <a:schemeClr val="accent1"/>
              </a:effectRef>
              <a:fontRef idx="minor">
                <a:schemeClr val="dk1"/>
              </a:fontRef>
            </p:style>
          </p:cxnSp>
          <p:cxnSp>
            <p:nvCxnSpPr>
              <p:cNvPr id="28" name="Straight Connector 27">
                <a:extLst>
                  <a:ext uri="{FF2B5EF4-FFF2-40B4-BE49-F238E27FC236}">
                    <a16:creationId xmlns:a16="http://schemas.microsoft.com/office/drawing/2014/main" xmlns="" id="{9E302669-4676-45A8-AC3C-D652CDDF1910}"/>
                  </a:ext>
                </a:extLst>
              </p:cNvPr>
              <p:cNvCxnSpPr>
                <a:cxnSpLocks/>
                <a:stCxn id="5" idx="5"/>
                <a:endCxn id="17" idx="1"/>
              </p:cNvCxnSpPr>
              <p:nvPr/>
            </p:nvCxnSpPr>
            <p:spPr>
              <a:xfrm>
                <a:off x="2966133" y="5252133"/>
                <a:ext cx="230409" cy="503672"/>
              </a:xfrm>
              <a:prstGeom prst="line">
                <a:avLst/>
              </a:prstGeom>
            </p:spPr>
            <p:style>
              <a:lnRef idx="1">
                <a:schemeClr val="accent1"/>
              </a:lnRef>
              <a:fillRef idx="2">
                <a:schemeClr val="accent1"/>
              </a:fillRef>
              <a:effectRef idx="1">
                <a:schemeClr val="accent1"/>
              </a:effectRef>
              <a:fontRef idx="minor">
                <a:schemeClr val="dk1"/>
              </a:fontRef>
            </p:style>
          </p:cxnSp>
          <p:cxnSp>
            <p:nvCxnSpPr>
              <p:cNvPr id="30" name="Straight Connector 29">
                <a:extLst>
                  <a:ext uri="{FF2B5EF4-FFF2-40B4-BE49-F238E27FC236}">
                    <a16:creationId xmlns:a16="http://schemas.microsoft.com/office/drawing/2014/main" xmlns="" id="{6AC5B345-A923-40DF-B054-EC1868104C9D}"/>
                  </a:ext>
                </a:extLst>
              </p:cNvPr>
              <p:cNvCxnSpPr>
                <a:cxnSpLocks/>
                <a:stCxn id="5" idx="5"/>
                <a:endCxn id="18" idx="1"/>
              </p:cNvCxnSpPr>
              <p:nvPr/>
            </p:nvCxnSpPr>
            <p:spPr>
              <a:xfrm>
                <a:off x="2966133" y="5252133"/>
                <a:ext cx="230409" cy="816287"/>
              </a:xfrm>
              <a:prstGeom prst="line">
                <a:avLst/>
              </a:prstGeom>
            </p:spPr>
            <p:style>
              <a:lnRef idx="1">
                <a:schemeClr val="accent1"/>
              </a:lnRef>
              <a:fillRef idx="2">
                <a:schemeClr val="accent1"/>
              </a:fillRef>
              <a:effectRef idx="1">
                <a:schemeClr val="accent1"/>
              </a:effectRef>
              <a:fontRef idx="minor">
                <a:schemeClr val="dk1"/>
              </a:fontRef>
            </p:style>
          </p:cxnSp>
          <p:cxnSp>
            <p:nvCxnSpPr>
              <p:cNvPr id="32" name="Straight Connector 31">
                <a:extLst>
                  <a:ext uri="{FF2B5EF4-FFF2-40B4-BE49-F238E27FC236}">
                    <a16:creationId xmlns:a16="http://schemas.microsoft.com/office/drawing/2014/main" xmlns="" id="{72D3899B-C727-495B-BC57-4835620193C8}"/>
                  </a:ext>
                </a:extLst>
              </p:cNvPr>
              <p:cNvCxnSpPr>
                <a:cxnSpLocks/>
                <a:stCxn id="12" idx="7"/>
                <a:endCxn id="15" idx="3"/>
              </p:cNvCxnSpPr>
              <p:nvPr/>
            </p:nvCxnSpPr>
            <p:spPr>
              <a:xfrm flipV="1">
                <a:off x="2966133" y="5252133"/>
                <a:ext cx="230409" cy="191057"/>
              </a:xfrm>
              <a:prstGeom prst="line">
                <a:avLst/>
              </a:prstGeom>
            </p:spPr>
            <p:style>
              <a:lnRef idx="1">
                <a:schemeClr val="accent1"/>
              </a:lnRef>
              <a:fillRef idx="2">
                <a:schemeClr val="accent1"/>
              </a:fillRef>
              <a:effectRef idx="1">
                <a:schemeClr val="accent1"/>
              </a:effectRef>
              <a:fontRef idx="minor">
                <a:schemeClr val="dk1"/>
              </a:fontRef>
            </p:style>
          </p:cxnSp>
          <p:cxnSp>
            <p:nvCxnSpPr>
              <p:cNvPr id="34" name="Straight Connector 33">
                <a:extLst>
                  <a:ext uri="{FF2B5EF4-FFF2-40B4-BE49-F238E27FC236}">
                    <a16:creationId xmlns:a16="http://schemas.microsoft.com/office/drawing/2014/main" xmlns="" id="{909EA78E-80A0-4C81-8034-41D69CB326E6}"/>
                  </a:ext>
                </a:extLst>
              </p:cNvPr>
              <p:cNvCxnSpPr>
                <a:stCxn id="12" idx="6"/>
                <a:endCxn id="16" idx="2"/>
              </p:cNvCxnSpPr>
              <p:nvPr/>
            </p:nvCxnSpPr>
            <p:spPr>
              <a:xfrm>
                <a:off x="2991308" y="5503969"/>
                <a:ext cx="180059" cy="0"/>
              </a:xfrm>
              <a:prstGeom prst="line">
                <a:avLst/>
              </a:prstGeom>
            </p:spPr>
            <p:style>
              <a:lnRef idx="1">
                <a:schemeClr val="accent1"/>
              </a:lnRef>
              <a:fillRef idx="2">
                <a:schemeClr val="accent1"/>
              </a:fillRef>
              <a:effectRef idx="1">
                <a:schemeClr val="accent1"/>
              </a:effectRef>
              <a:fontRef idx="minor">
                <a:schemeClr val="dk1"/>
              </a:fontRef>
            </p:style>
          </p:cxnSp>
          <p:cxnSp>
            <p:nvCxnSpPr>
              <p:cNvPr id="36" name="Straight Connector 35">
                <a:extLst>
                  <a:ext uri="{FF2B5EF4-FFF2-40B4-BE49-F238E27FC236}">
                    <a16:creationId xmlns:a16="http://schemas.microsoft.com/office/drawing/2014/main" xmlns="" id="{44615827-1210-4A7C-84A0-28FB0436A4C6}"/>
                  </a:ext>
                </a:extLst>
              </p:cNvPr>
              <p:cNvCxnSpPr>
                <a:cxnSpLocks/>
                <a:stCxn id="12" idx="5"/>
                <a:endCxn id="17" idx="1"/>
              </p:cNvCxnSpPr>
              <p:nvPr/>
            </p:nvCxnSpPr>
            <p:spPr>
              <a:xfrm>
                <a:off x="2966133" y="5564748"/>
                <a:ext cx="230409" cy="191057"/>
              </a:xfrm>
              <a:prstGeom prst="line">
                <a:avLst/>
              </a:prstGeom>
            </p:spPr>
            <p:style>
              <a:lnRef idx="1">
                <a:schemeClr val="accent1"/>
              </a:lnRef>
              <a:fillRef idx="2">
                <a:schemeClr val="accent1"/>
              </a:fillRef>
              <a:effectRef idx="1">
                <a:schemeClr val="accent1"/>
              </a:effectRef>
              <a:fontRef idx="minor">
                <a:schemeClr val="dk1"/>
              </a:fontRef>
            </p:style>
          </p:cxnSp>
          <p:cxnSp>
            <p:nvCxnSpPr>
              <p:cNvPr id="38" name="Straight Connector 37">
                <a:extLst>
                  <a:ext uri="{FF2B5EF4-FFF2-40B4-BE49-F238E27FC236}">
                    <a16:creationId xmlns:a16="http://schemas.microsoft.com/office/drawing/2014/main" xmlns="" id="{9FA9196D-1DBA-4C95-B9C8-2116B811015B}"/>
                  </a:ext>
                </a:extLst>
              </p:cNvPr>
              <p:cNvCxnSpPr>
                <a:cxnSpLocks/>
                <a:stCxn id="12" idx="5"/>
                <a:endCxn id="18" idx="1"/>
              </p:cNvCxnSpPr>
              <p:nvPr/>
            </p:nvCxnSpPr>
            <p:spPr>
              <a:xfrm>
                <a:off x="2966133" y="5564748"/>
                <a:ext cx="230409" cy="503672"/>
              </a:xfrm>
              <a:prstGeom prst="line">
                <a:avLst/>
              </a:prstGeom>
            </p:spPr>
            <p:style>
              <a:lnRef idx="1">
                <a:schemeClr val="accent1"/>
              </a:lnRef>
              <a:fillRef idx="2">
                <a:schemeClr val="accent1"/>
              </a:fillRef>
              <a:effectRef idx="1">
                <a:schemeClr val="accent1"/>
              </a:effectRef>
              <a:fontRef idx="minor">
                <a:schemeClr val="dk1"/>
              </a:fontRef>
            </p:style>
          </p:cxnSp>
          <p:cxnSp>
            <p:nvCxnSpPr>
              <p:cNvPr id="40" name="Straight Connector 39">
                <a:extLst>
                  <a:ext uri="{FF2B5EF4-FFF2-40B4-BE49-F238E27FC236}">
                    <a16:creationId xmlns:a16="http://schemas.microsoft.com/office/drawing/2014/main" xmlns="" id="{8416958A-9DC3-4515-ABFD-B238251FBAA8}"/>
                  </a:ext>
                </a:extLst>
              </p:cNvPr>
              <p:cNvCxnSpPr>
                <a:cxnSpLocks/>
                <a:stCxn id="13" idx="7"/>
                <a:endCxn id="15" idx="3"/>
              </p:cNvCxnSpPr>
              <p:nvPr/>
            </p:nvCxnSpPr>
            <p:spPr>
              <a:xfrm flipV="1">
                <a:off x="2966133" y="5252133"/>
                <a:ext cx="230409" cy="503672"/>
              </a:xfrm>
              <a:prstGeom prst="line">
                <a:avLst/>
              </a:prstGeom>
            </p:spPr>
            <p:style>
              <a:lnRef idx="1">
                <a:schemeClr val="accent1"/>
              </a:lnRef>
              <a:fillRef idx="2">
                <a:schemeClr val="accent1"/>
              </a:fillRef>
              <a:effectRef idx="1">
                <a:schemeClr val="accent1"/>
              </a:effectRef>
              <a:fontRef idx="minor">
                <a:schemeClr val="dk1"/>
              </a:fontRef>
            </p:style>
          </p:cxnSp>
          <p:cxnSp>
            <p:nvCxnSpPr>
              <p:cNvPr id="42" name="Straight Connector 41">
                <a:extLst>
                  <a:ext uri="{FF2B5EF4-FFF2-40B4-BE49-F238E27FC236}">
                    <a16:creationId xmlns:a16="http://schemas.microsoft.com/office/drawing/2014/main" xmlns="" id="{7E016788-9223-4F95-BFC6-354A1D46DDCF}"/>
                  </a:ext>
                </a:extLst>
              </p:cNvPr>
              <p:cNvCxnSpPr>
                <a:cxnSpLocks/>
                <a:stCxn id="13" idx="7"/>
                <a:endCxn id="16" idx="3"/>
              </p:cNvCxnSpPr>
              <p:nvPr/>
            </p:nvCxnSpPr>
            <p:spPr>
              <a:xfrm flipV="1">
                <a:off x="2966133" y="5564748"/>
                <a:ext cx="230409" cy="191057"/>
              </a:xfrm>
              <a:prstGeom prst="line">
                <a:avLst/>
              </a:prstGeom>
            </p:spPr>
            <p:style>
              <a:lnRef idx="1">
                <a:schemeClr val="accent1"/>
              </a:lnRef>
              <a:fillRef idx="2">
                <a:schemeClr val="accent1"/>
              </a:fillRef>
              <a:effectRef idx="1">
                <a:schemeClr val="accent1"/>
              </a:effectRef>
              <a:fontRef idx="minor">
                <a:schemeClr val="dk1"/>
              </a:fontRef>
            </p:style>
          </p:cxnSp>
          <p:cxnSp>
            <p:nvCxnSpPr>
              <p:cNvPr id="44" name="Straight Connector 43">
                <a:extLst>
                  <a:ext uri="{FF2B5EF4-FFF2-40B4-BE49-F238E27FC236}">
                    <a16:creationId xmlns:a16="http://schemas.microsoft.com/office/drawing/2014/main" xmlns="" id="{2B8C6AAC-819E-4CCB-B1B0-E6EA1656E315}"/>
                  </a:ext>
                </a:extLst>
              </p:cNvPr>
              <p:cNvCxnSpPr>
                <a:stCxn id="13" idx="6"/>
                <a:endCxn id="17" idx="2"/>
              </p:cNvCxnSpPr>
              <p:nvPr/>
            </p:nvCxnSpPr>
            <p:spPr>
              <a:xfrm>
                <a:off x="2991308" y="5816584"/>
                <a:ext cx="180059" cy="0"/>
              </a:xfrm>
              <a:prstGeom prst="line">
                <a:avLst/>
              </a:prstGeom>
            </p:spPr>
            <p:style>
              <a:lnRef idx="1">
                <a:schemeClr val="accent1"/>
              </a:lnRef>
              <a:fillRef idx="2">
                <a:schemeClr val="accent1"/>
              </a:fillRef>
              <a:effectRef idx="1">
                <a:schemeClr val="accent1"/>
              </a:effectRef>
              <a:fontRef idx="minor">
                <a:schemeClr val="dk1"/>
              </a:fontRef>
            </p:style>
          </p:cxnSp>
          <p:cxnSp>
            <p:nvCxnSpPr>
              <p:cNvPr id="46" name="Straight Connector 45">
                <a:extLst>
                  <a:ext uri="{FF2B5EF4-FFF2-40B4-BE49-F238E27FC236}">
                    <a16:creationId xmlns:a16="http://schemas.microsoft.com/office/drawing/2014/main" xmlns="" id="{FDD22F29-38E2-43C9-AE4B-B4D8BE3807DB}"/>
                  </a:ext>
                </a:extLst>
              </p:cNvPr>
              <p:cNvCxnSpPr>
                <a:cxnSpLocks/>
                <a:stCxn id="13" idx="5"/>
                <a:endCxn id="18" idx="1"/>
              </p:cNvCxnSpPr>
              <p:nvPr/>
            </p:nvCxnSpPr>
            <p:spPr>
              <a:xfrm>
                <a:off x="2966133" y="5877363"/>
                <a:ext cx="230409" cy="191057"/>
              </a:xfrm>
              <a:prstGeom prst="line">
                <a:avLst/>
              </a:prstGeom>
            </p:spPr>
            <p:style>
              <a:lnRef idx="1">
                <a:schemeClr val="accent1"/>
              </a:lnRef>
              <a:fillRef idx="2">
                <a:schemeClr val="accent1"/>
              </a:fillRef>
              <a:effectRef idx="1">
                <a:schemeClr val="accent1"/>
              </a:effectRef>
              <a:fontRef idx="minor">
                <a:schemeClr val="dk1"/>
              </a:fontRef>
            </p:style>
          </p:cxnSp>
          <p:cxnSp>
            <p:nvCxnSpPr>
              <p:cNvPr id="48" name="Straight Connector 47">
                <a:extLst>
                  <a:ext uri="{FF2B5EF4-FFF2-40B4-BE49-F238E27FC236}">
                    <a16:creationId xmlns:a16="http://schemas.microsoft.com/office/drawing/2014/main" xmlns="" id="{033D7AD3-0E4E-4CA0-BADA-2F56A5EDBDBF}"/>
                  </a:ext>
                </a:extLst>
              </p:cNvPr>
              <p:cNvCxnSpPr>
                <a:stCxn id="14" idx="6"/>
                <a:endCxn id="18" idx="2"/>
              </p:cNvCxnSpPr>
              <p:nvPr/>
            </p:nvCxnSpPr>
            <p:spPr>
              <a:xfrm>
                <a:off x="2991308" y="6129199"/>
                <a:ext cx="180059" cy="0"/>
              </a:xfrm>
              <a:prstGeom prst="line">
                <a:avLst/>
              </a:prstGeom>
            </p:spPr>
            <p:style>
              <a:lnRef idx="1">
                <a:schemeClr val="accent1"/>
              </a:lnRef>
              <a:fillRef idx="2">
                <a:schemeClr val="accent1"/>
              </a:fillRef>
              <a:effectRef idx="1">
                <a:schemeClr val="accent1"/>
              </a:effectRef>
              <a:fontRef idx="minor">
                <a:schemeClr val="dk1"/>
              </a:fontRef>
            </p:style>
          </p:cxnSp>
          <p:cxnSp>
            <p:nvCxnSpPr>
              <p:cNvPr id="50" name="Straight Connector 49">
                <a:extLst>
                  <a:ext uri="{FF2B5EF4-FFF2-40B4-BE49-F238E27FC236}">
                    <a16:creationId xmlns:a16="http://schemas.microsoft.com/office/drawing/2014/main" xmlns="" id="{C8790795-0877-4F9F-8436-342535E9803E}"/>
                  </a:ext>
                </a:extLst>
              </p:cNvPr>
              <p:cNvCxnSpPr>
                <a:stCxn id="14" idx="7"/>
                <a:endCxn id="17" idx="3"/>
              </p:cNvCxnSpPr>
              <p:nvPr/>
            </p:nvCxnSpPr>
            <p:spPr>
              <a:xfrm flipV="1">
                <a:off x="2966133" y="5877363"/>
                <a:ext cx="230409" cy="191057"/>
              </a:xfrm>
              <a:prstGeom prst="line">
                <a:avLst/>
              </a:prstGeom>
            </p:spPr>
            <p:style>
              <a:lnRef idx="1">
                <a:schemeClr val="accent1"/>
              </a:lnRef>
              <a:fillRef idx="2">
                <a:schemeClr val="accent1"/>
              </a:fillRef>
              <a:effectRef idx="1">
                <a:schemeClr val="accent1"/>
              </a:effectRef>
              <a:fontRef idx="minor">
                <a:schemeClr val="dk1"/>
              </a:fontRef>
            </p:style>
          </p:cxnSp>
          <p:cxnSp>
            <p:nvCxnSpPr>
              <p:cNvPr id="52" name="Straight Connector 51">
                <a:extLst>
                  <a:ext uri="{FF2B5EF4-FFF2-40B4-BE49-F238E27FC236}">
                    <a16:creationId xmlns:a16="http://schemas.microsoft.com/office/drawing/2014/main" xmlns="" id="{B767B5CF-7666-4DDF-BBE3-5EF0F81EF6B4}"/>
                  </a:ext>
                </a:extLst>
              </p:cNvPr>
              <p:cNvCxnSpPr>
                <a:stCxn id="14" idx="7"/>
                <a:endCxn id="16" idx="3"/>
              </p:cNvCxnSpPr>
              <p:nvPr/>
            </p:nvCxnSpPr>
            <p:spPr>
              <a:xfrm flipV="1">
                <a:off x="2966133" y="5564748"/>
                <a:ext cx="230409" cy="503672"/>
              </a:xfrm>
              <a:prstGeom prst="line">
                <a:avLst/>
              </a:prstGeom>
            </p:spPr>
            <p:style>
              <a:lnRef idx="1">
                <a:schemeClr val="accent1"/>
              </a:lnRef>
              <a:fillRef idx="2">
                <a:schemeClr val="accent1"/>
              </a:fillRef>
              <a:effectRef idx="1">
                <a:schemeClr val="accent1"/>
              </a:effectRef>
              <a:fontRef idx="minor">
                <a:schemeClr val="dk1"/>
              </a:fontRef>
            </p:style>
          </p:cxnSp>
          <p:cxnSp>
            <p:nvCxnSpPr>
              <p:cNvPr id="54" name="Straight Connector 53">
                <a:extLst>
                  <a:ext uri="{FF2B5EF4-FFF2-40B4-BE49-F238E27FC236}">
                    <a16:creationId xmlns:a16="http://schemas.microsoft.com/office/drawing/2014/main" xmlns="" id="{FD7694E1-28B9-49A6-9353-F67F25E314F9}"/>
                  </a:ext>
                </a:extLst>
              </p:cNvPr>
              <p:cNvCxnSpPr>
                <a:stCxn id="14" idx="7"/>
                <a:endCxn id="15" idx="3"/>
              </p:cNvCxnSpPr>
              <p:nvPr/>
            </p:nvCxnSpPr>
            <p:spPr>
              <a:xfrm flipV="1">
                <a:off x="2966133" y="5252133"/>
                <a:ext cx="230409" cy="816287"/>
              </a:xfrm>
              <a:prstGeom prst="line">
                <a:avLst/>
              </a:prstGeom>
            </p:spPr>
            <p:style>
              <a:lnRef idx="1">
                <a:schemeClr val="accent1"/>
              </a:lnRef>
              <a:fillRef idx="2">
                <a:schemeClr val="accent1"/>
              </a:fillRef>
              <a:effectRef idx="1">
                <a:schemeClr val="accent1"/>
              </a:effectRef>
              <a:fontRef idx="minor">
                <a:schemeClr val="dk1"/>
              </a:fontRef>
            </p:style>
          </p:cxnSp>
          <p:cxnSp>
            <p:nvCxnSpPr>
              <p:cNvPr id="72" name="Straight Connector 71">
                <a:extLst>
                  <a:ext uri="{FF2B5EF4-FFF2-40B4-BE49-F238E27FC236}">
                    <a16:creationId xmlns:a16="http://schemas.microsoft.com/office/drawing/2014/main" xmlns="" id="{6B67AADD-DECE-468D-B768-96A3D1B026C4}"/>
                  </a:ext>
                </a:extLst>
              </p:cNvPr>
              <p:cNvCxnSpPr>
                <a:stCxn id="15" idx="6"/>
                <a:endCxn id="19" idx="2"/>
              </p:cNvCxnSpPr>
              <p:nvPr/>
            </p:nvCxnSpPr>
            <p:spPr>
              <a:xfrm>
                <a:off x="3343275" y="5191354"/>
                <a:ext cx="352196" cy="171908"/>
              </a:xfrm>
              <a:prstGeom prst="line">
                <a:avLst/>
              </a:prstGeom>
            </p:spPr>
            <p:style>
              <a:lnRef idx="1">
                <a:schemeClr val="accent1"/>
              </a:lnRef>
              <a:fillRef idx="2">
                <a:schemeClr val="accent1"/>
              </a:fillRef>
              <a:effectRef idx="1">
                <a:schemeClr val="accent1"/>
              </a:effectRef>
              <a:fontRef idx="minor">
                <a:schemeClr val="dk1"/>
              </a:fontRef>
            </p:style>
          </p:cxnSp>
          <p:cxnSp>
            <p:nvCxnSpPr>
              <p:cNvPr id="74" name="Straight Connector 73">
                <a:extLst>
                  <a:ext uri="{FF2B5EF4-FFF2-40B4-BE49-F238E27FC236}">
                    <a16:creationId xmlns:a16="http://schemas.microsoft.com/office/drawing/2014/main" xmlns="" id="{198F7D47-D82C-42E5-AACD-222CB3CB2D81}"/>
                  </a:ext>
                </a:extLst>
              </p:cNvPr>
              <p:cNvCxnSpPr>
                <a:stCxn id="16" idx="6"/>
                <a:endCxn id="19" idx="2"/>
              </p:cNvCxnSpPr>
              <p:nvPr/>
            </p:nvCxnSpPr>
            <p:spPr>
              <a:xfrm flipV="1">
                <a:off x="3343275" y="5363262"/>
                <a:ext cx="352196" cy="140707"/>
              </a:xfrm>
              <a:prstGeom prst="line">
                <a:avLst/>
              </a:prstGeom>
            </p:spPr>
            <p:style>
              <a:lnRef idx="1">
                <a:schemeClr val="accent1"/>
              </a:lnRef>
              <a:fillRef idx="2">
                <a:schemeClr val="accent1"/>
              </a:fillRef>
              <a:effectRef idx="1">
                <a:schemeClr val="accent1"/>
              </a:effectRef>
              <a:fontRef idx="minor">
                <a:schemeClr val="dk1"/>
              </a:fontRef>
            </p:style>
          </p:cxnSp>
          <p:cxnSp>
            <p:nvCxnSpPr>
              <p:cNvPr id="76" name="Straight Connector 75">
                <a:extLst>
                  <a:ext uri="{FF2B5EF4-FFF2-40B4-BE49-F238E27FC236}">
                    <a16:creationId xmlns:a16="http://schemas.microsoft.com/office/drawing/2014/main" xmlns="" id="{900C760C-C66F-405C-BA96-7D0D8B3211A2}"/>
                  </a:ext>
                </a:extLst>
              </p:cNvPr>
              <p:cNvCxnSpPr>
                <a:cxnSpLocks/>
                <a:stCxn id="17" idx="7"/>
                <a:endCxn id="19" idx="3"/>
              </p:cNvCxnSpPr>
              <p:nvPr/>
            </p:nvCxnSpPr>
            <p:spPr>
              <a:xfrm flipV="1">
                <a:off x="3318100" y="5424041"/>
                <a:ext cx="402546" cy="331764"/>
              </a:xfrm>
              <a:prstGeom prst="line">
                <a:avLst/>
              </a:prstGeom>
            </p:spPr>
            <p:style>
              <a:lnRef idx="1">
                <a:schemeClr val="accent1"/>
              </a:lnRef>
              <a:fillRef idx="2">
                <a:schemeClr val="accent1"/>
              </a:fillRef>
              <a:effectRef idx="1">
                <a:schemeClr val="accent1"/>
              </a:effectRef>
              <a:fontRef idx="minor">
                <a:schemeClr val="dk1"/>
              </a:fontRef>
            </p:style>
          </p:cxnSp>
          <p:cxnSp>
            <p:nvCxnSpPr>
              <p:cNvPr id="78" name="Straight Connector 77">
                <a:extLst>
                  <a:ext uri="{FF2B5EF4-FFF2-40B4-BE49-F238E27FC236}">
                    <a16:creationId xmlns:a16="http://schemas.microsoft.com/office/drawing/2014/main" xmlns="" id="{9B2118A0-8468-4C40-8687-A362B887C1E8}"/>
                  </a:ext>
                </a:extLst>
              </p:cNvPr>
              <p:cNvCxnSpPr>
                <a:stCxn id="18" idx="7"/>
                <a:endCxn id="19" idx="3"/>
              </p:cNvCxnSpPr>
              <p:nvPr/>
            </p:nvCxnSpPr>
            <p:spPr>
              <a:xfrm flipV="1">
                <a:off x="3318100" y="5424041"/>
                <a:ext cx="402546" cy="644379"/>
              </a:xfrm>
              <a:prstGeom prst="line">
                <a:avLst/>
              </a:prstGeom>
            </p:spPr>
            <p:style>
              <a:lnRef idx="1">
                <a:schemeClr val="accent1"/>
              </a:lnRef>
              <a:fillRef idx="2">
                <a:schemeClr val="accent1"/>
              </a:fillRef>
              <a:effectRef idx="1">
                <a:schemeClr val="accent1"/>
              </a:effectRef>
              <a:fontRef idx="minor">
                <a:schemeClr val="dk1"/>
              </a:fontRef>
            </p:style>
          </p:cxnSp>
          <p:cxnSp>
            <p:nvCxnSpPr>
              <p:cNvPr id="81" name="Straight Connector 80">
                <a:extLst>
                  <a:ext uri="{FF2B5EF4-FFF2-40B4-BE49-F238E27FC236}">
                    <a16:creationId xmlns:a16="http://schemas.microsoft.com/office/drawing/2014/main" xmlns="" id="{98AB472E-0CC4-4E99-B79C-43B2C7A10719}"/>
                  </a:ext>
                </a:extLst>
              </p:cNvPr>
              <p:cNvCxnSpPr>
                <a:stCxn id="22" idx="1"/>
                <a:endCxn id="15" idx="5"/>
              </p:cNvCxnSpPr>
              <p:nvPr/>
            </p:nvCxnSpPr>
            <p:spPr>
              <a:xfrm flipH="1" flipV="1">
                <a:off x="3318100" y="5252133"/>
                <a:ext cx="412071" cy="644379"/>
              </a:xfrm>
              <a:prstGeom prst="line">
                <a:avLst/>
              </a:prstGeom>
            </p:spPr>
            <p:style>
              <a:lnRef idx="1">
                <a:schemeClr val="accent1"/>
              </a:lnRef>
              <a:fillRef idx="2">
                <a:schemeClr val="accent1"/>
              </a:fillRef>
              <a:effectRef idx="1">
                <a:schemeClr val="accent1"/>
              </a:effectRef>
              <a:fontRef idx="minor">
                <a:schemeClr val="dk1"/>
              </a:fontRef>
            </p:style>
          </p:cxnSp>
          <p:cxnSp>
            <p:nvCxnSpPr>
              <p:cNvPr id="83" name="Straight Connector 82">
                <a:extLst>
                  <a:ext uri="{FF2B5EF4-FFF2-40B4-BE49-F238E27FC236}">
                    <a16:creationId xmlns:a16="http://schemas.microsoft.com/office/drawing/2014/main" xmlns="" id="{DC752DEA-0207-4ABC-9C8E-4FEF85586A3A}"/>
                  </a:ext>
                </a:extLst>
              </p:cNvPr>
              <p:cNvCxnSpPr>
                <a:stCxn id="16" idx="5"/>
                <a:endCxn id="22" idx="1"/>
              </p:cNvCxnSpPr>
              <p:nvPr/>
            </p:nvCxnSpPr>
            <p:spPr>
              <a:xfrm>
                <a:off x="3318100" y="5564748"/>
                <a:ext cx="412071" cy="331764"/>
              </a:xfrm>
              <a:prstGeom prst="line">
                <a:avLst/>
              </a:prstGeom>
            </p:spPr>
            <p:style>
              <a:lnRef idx="1">
                <a:schemeClr val="accent1"/>
              </a:lnRef>
              <a:fillRef idx="2">
                <a:schemeClr val="accent1"/>
              </a:fillRef>
              <a:effectRef idx="1">
                <a:schemeClr val="accent1"/>
              </a:effectRef>
              <a:fontRef idx="minor">
                <a:schemeClr val="dk1"/>
              </a:fontRef>
            </p:style>
          </p:cxnSp>
          <p:cxnSp>
            <p:nvCxnSpPr>
              <p:cNvPr id="85" name="Straight Connector 84">
                <a:extLst>
                  <a:ext uri="{FF2B5EF4-FFF2-40B4-BE49-F238E27FC236}">
                    <a16:creationId xmlns:a16="http://schemas.microsoft.com/office/drawing/2014/main" xmlns="" id="{36AC2BDC-6A1A-4FA1-BAC4-F31F6372ED99}"/>
                  </a:ext>
                </a:extLst>
              </p:cNvPr>
              <p:cNvCxnSpPr>
                <a:stCxn id="17" idx="6"/>
                <a:endCxn id="22" idx="2"/>
              </p:cNvCxnSpPr>
              <p:nvPr/>
            </p:nvCxnSpPr>
            <p:spPr>
              <a:xfrm>
                <a:off x="3343275" y="5816584"/>
                <a:ext cx="361721" cy="140707"/>
              </a:xfrm>
              <a:prstGeom prst="line">
                <a:avLst/>
              </a:prstGeom>
            </p:spPr>
            <p:style>
              <a:lnRef idx="1">
                <a:schemeClr val="accent1"/>
              </a:lnRef>
              <a:fillRef idx="2">
                <a:schemeClr val="accent1"/>
              </a:fillRef>
              <a:effectRef idx="1">
                <a:schemeClr val="accent1"/>
              </a:effectRef>
              <a:fontRef idx="minor">
                <a:schemeClr val="dk1"/>
              </a:fontRef>
            </p:style>
          </p:cxnSp>
          <p:cxnSp>
            <p:nvCxnSpPr>
              <p:cNvPr id="87" name="Straight Connector 86">
                <a:extLst>
                  <a:ext uri="{FF2B5EF4-FFF2-40B4-BE49-F238E27FC236}">
                    <a16:creationId xmlns:a16="http://schemas.microsoft.com/office/drawing/2014/main" xmlns="" id="{D60048A4-C052-480B-BA72-CE3EA22A8F54}"/>
                  </a:ext>
                </a:extLst>
              </p:cNvPr>
              <p:cNvCxnSpPr>
                <a:stCxn id="18" idx="6"/>
                <a:endCxn id="22" idx="2"/>
              </p:cNvCxnSpPr>
              <p:nvPr/>
            </p:nvCxnSpPr>
            <p:spPr>
              <a:xfrm flipV="1">
                <a:off x="3343275" y="5957291"/>
                <a:ext cx="361721" cy="171908"/>
              </a:xfrm>
              <a:prstGeom prst="line">
                <a:avLst/>
              </a:prstGeom>
            </p:spPr>
            <p:style>
              <a:lnRef idx="1">
                <a:schemeClr val="accent1"/>
              </a:lnRef>
              <a:fillRef idx="2">
                <a:schemeClr val="accent1"/>
              </a:fillRef>
              <a:effectRef idx="1">
                <a:schemeClr val="accent1"/>
              </a:effectRef>
              <a:fontRef idx="minor">
                <a:schemeClr val="dk1"/>
              </a:fontRef>
            </p:style>
          </p:cxnSp>
        </p:grpSp>
        <p:cxnSp>
          <p:nvCxnSpPr>
            <p:cNvPr id="90" name="Connector: Elbow 89">
              <a:extLst>
                <a:ext uri="{FF2B5EF4-FFF2-40B4-BE49-F238E27FC236}">
                  <a16:creationId xmlns:a16="http://schemas.microsoft.com/office/drawing/2014/main" xmlns="" id="{BD0B525F-9E7C-42D1-8544-FC7524A952E5}"/>
                </a:ext>
              </a:extLst>
            </p:cNvPr>
            <p:cNvCxnSpPr>
              <a:stCxn id="4" idx="1"/>
              <a:endCxn id="9" idx="0"/>
            </p:cNvCxnSpPr>
            <p:nvPr/>
          </p:nvCxnSpPr>
          <p:spPr>
            <a:xfrm rot="10800000" flipV="1">
              <a:off x="1066802" y="3914545"/>
              <a:ext cx="3124198" cy="451191"/>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xmlns="" id="{66EE322E-485D-48F7-95FA-3462B089B7D9}"/>
                </a:ext>
              </a:extLst>
            </p:cNvPr>
            <p:cNvCxnSpPr>
              <a:stCxn id="9" idx="2"/>
              <a:endCxn id="13" idx="2"/>
            </p:cNvCxnSpPr>
            <p:nvPr/>
          </p:nvCxnSpPr>
          <p:spPr>
            <a:xfrm rot="16200000" flipH="1">
              <a:off x="1406148" y="4556601"/>
              <a:ext cx="926155" cy="160484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94" name="Straight Arrow Connector 93">
              <a:extLst>
                <a:ext uri="{FF2B5EF4-FFF2-40B4-BE49-F238E27FC236}">
                  <a16:creationId xmlns:a16="http://schemas.microsoft.com/office/drawing/2014/main" xmlns="" id="{4F98FA3C-B2BA-4235-9D39-AFFBF5BE03E8}"/>
                </a:ext>
              </a:extLst>
            </p:cNvPr>
            <p:cNvCxnSpPr>
              <a:cxnSpLocks/>
              <a:stCxn id="22" idx="7"/>
              <a:endCxn id="10" idx="1"/>
            </p:cNvCxnSpPr>
            <p:nvPr/>
          </p:nvCxnSpPr>
          <p:spPr>
            <a:xfrm>
              <a:off x="3703977" y="5902030"/>
              <a:ext cx="1700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7" name="Connector: Elbow 96">
              <a:extLst>
                <a:ext uri="{FF2B5EF4-FFF2-40B4-BE49-F238E27FC236}">
                  <a16:creationId xmlns:a16="http://schemas.microsoft.com/office/drawing/2014/main" xmlns="" id="{10ABB80A-35C0-4425-AE40-617858661F10}"/>
                </a:ext>
              </a:extLst>
            </p:cNvPr>
            <p:cNvCxnSpPr>
              <a:stCxn id="10" idx="3"/>
              <a:endCxn id="11" idx="2"/>
            </p:cNvCxnSpPr>
            <p:nvPr/>
          </p:nvCxnSpPr>
          <p:spPr>
            <a:xfrm flipV="1">
              <a:off x="6775617" y="4895947"/>
              <a:ext cx="1301579" cy="100608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99" name="Connector: Elbow 98">
              <a:extLst>
                <a:ext uri="{FF2B5EF4-FFF2-40B4-BE49-F238E27FC236}">
                  <a16:creationId xmlns:a16="http://schemas.microsoft.com/office/drawing/2014/main" xmlns="" id="{6D20E3B1-1096-4344-A5AF-18D103E021C2}"/>
                </a:ext>
              </a:extLst>
            </p:cNvPr>
            <p:cNvCxnSpPr>
              <a:stCxn id="11" idx="0"/>
              <a:endCxn id="4" idx="3"/>
            </p:cNvCxnSpPr>
            <p:nvPr/>
          </p:nvCxnSpPr>
          <p:spPr>
            <a:xfrm rot="16200000" flipV="1">
              <a:off x="6594303" y="2882844"/>
              <a:ext cx="451191" cy="251459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05" name="Connector: Elbow 104">
              <a:extLst>
                <a:ext uri="{FF2B5EF4-FFF2-40B4-BE49-F238E27FC236}">
                  <a16:creationId xmlns:a16="http://schemas.microsoft.com/office/drawing/2014/main" xmlns="" id="{5D64298E-4AC1-468E-8894-83C240A45979}"/>
                </a:ext>
              </a:extLst>
            </p:cNvPr>
            <p:cNvCxnSpPr>
              <a:stCxn id="4" idx="2"/>
              <a:endCxn id="15" idx="0"/>
            </p:cNvCxnSpPr>
            <p:nvPr/>
          </p:nvCxnSpPr>
          <p:spPr>
            <a:xfrm rot="5400000">
              <a:off x="3527552" y="3761669"/>
              <a:ext cx="931267" cy="1767231"/>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106" name="TextBox 105">
              <a:extLst>
                <a:ext uri="{FF2B5EF4-FFF2-40B4-BE49-F238E27FC236}">
                  <a16:creationId xmlns:a16="http://schemas.microsoft.com/office/drawing/2014/main" xmlns="" id="{8FCD4EE9-0959-4C49-9F9D-A4E7CF412E07}"/>
                </a:ext>
              </a:extLst>
            </p:cNvPr>
            <p:cNvSpPr txBox="1"/>
            <p:nvPr/>
          </p:nvSpPr>
          <p:spPr>
            <a:xfrm>
              <a:off x="3397867" y="4304264"/>
              <a:ext cx="985955" cy="338554"/>
            </a:xfrm>
            <a:prstGeom prst="rect">
              <a:avLst/>
            </a:prstGeom>
            <a:noFill/>
          </p:spPr>
          <p:txBody>
            <a:bodyPr wrap="square" rtlCol="0">
              <a:spAutoFit/>
            </a:bodyPr>
            <a:lstStyle/>
            <a:p>
              <a:r>
                <a:rPr kumimoji="1" lang="en-US" sz="1600" dirty="0">
                  <a:latin typeface="Tahoma" panose="020B0604030504040204" pitchFamily="34" charset="0"/>
                  <a:ea typeface="Tahoma" panose="020B0604030504040204" pitchFamily="34" charset="0"/>
                  <a:cs typeface="Tahoma" panose="020B0604030504040204" pitchFamily="34" charset="0"/>
                </a:rPr>
                <a:t>Rewards</a:t>
              </a:r>
            </a:p>
          </p:txBody>
        </p:sp>
      </p:grpSp>
      <p:sp>
        <p:nvSpPr>
          <p:cNvPr id="7" name="Slide Number Placeholder 6">
            <a:extLst>
              <a:ext uri="{FF2B5EF4-FFF2-40B4-BE49-F238E27FC236}">
                <a16:creationId xmlns:a16="http://schemas.microsoft.com/office/drawing/2014/main" xmlns="" id="{6976146A-02BF-483F-8C5F-5218896F6E91}"/>
              </a:ext>
            </a:extLst>
          </p:cNvPr>
          <p:cNvSpPr>
            <a:spLocks noGrp="1"/>
          </p:cNvSpPr>
          <p:nvPr>
            <p:ph type="sldNum" idx="10"/>
          </p:nvPr>
        </p:nvSpPr>
        <p:spPr/>
        <p:txBody>
          <a:bodyPr/>
          <a:lstStyle/>
          <a:p>
            <a:fld id="{3B62EEA0-407C-F845-9485-6BA8F1FD51F2}" type="slidenum">
              <a:rPr lang="en-US" altLang="zh-CN" smtClean="0"/>
              <a:pPr/>
              <a:t>36</a:t>
            </a:fld>
            <a:r>
              <a:rPr lang="en-US" altLang="zh-CN"/>
              <a:t>/44</a:t>
            </a:r>
            <a:endParaRPr lang="en-US" altLang="zh-CN" dirty="0"/>
          </a:p>
        </p:txBody>
      </p:sp>
    </p:spTree>
    <p:extLst>
      <p:ext uri="{BB962C8B-B14F-4D97-AF65-F5344CB8AC3E}">
        <p14:creationId xmlns:p14="http://schemas.microsoft.com/office/powerpoint/2010/main" val="17915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Drift plus penalty</a:t>
                </a:r>
              </a:p>
              <a:p>
                <a:pPr marL="660055" lvl="1" indent="0">
                  <a:lnSpc>
                    <a:spcPct val="108000"/>
                  </a:lnSpc>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ahoma" panose="020B0604030504040204" pitchFamily="34" charset="0"/>
                          <a:cs typeface="Tahoma" panose="020B0604030504040204" pitchFamily="34" charset="0"/>
                        </a:rPr>
                        <m:t>𝑓</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𝐿</m:t>
                      </m:r>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𝑉</m:t>
                      </m:r>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𝑃</m:t>
                      </m:r>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Deep Reinforcement Learning</a:t>
                </a:r>
              </a:p>
              <a:p>
                <a:pPr lvl="1">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Rewards:</a:t>
                </a:r>
              </a:p>
              <a:p>
                <a:pPr marL="660055" lvl="1" indent="0">
                  <a:lnSpc>
                    <a:spcPct val="108000"/>
                  </a:lnSpc>
                  <a:buNone/>
                </a:pPr>
                <a14:m>
                  <m:oMathPara xmlns:m="http://schemas.openxmlformats.org/officeDocument/2006/math">
                    <m:oMathParaPr>
                      <m:jc m:val="centerGroup"/>
                    </m:oMathParaPr>
                    <m:oMath xmlns:m="http://schemas.openxmlformats.org/officeDocument/2006/math">
                      <m:sSup>
                        <m:sSupPr>
                          <m:ctrlPr>
                            <a:rPr lang="en-US" sz="1800" b="0" i="1" smtClean="0">
                              <a:latin typeface="Cambria Math" charset="0"/>
                              <a:ea typeface="Tahoma" panose="020B0604030504040204" pitchFamily="34" charset="0"/>
                              <a:cs typeface="Tahoma" panose="020B0604030504040204" pitchFamily="34" charset="0"/>
                            </a:rPr>
                          </m:ctrlPr>
                        </m:sSupPr>
                        <m:e>
                          <m:r>
                            <a:rPr lang="en-US" sz="1800" b="0" i="1" smtClean="0">
                              <a:latin typeface="Cambria Math" panose="02040503050406030204" pitchFamily="18" charset="0"/>
                              <a:ea typeface="Tahoma" panose="020B0604030504040204" pitchFamily="34" charset="0"/>
                              <a:cs typeface="Tahoma" panose="020B0604030504040204" pitchFamily="34" charset="0"/>
                            </a:rPr>
                            <m:t>𝑟</m:t>
                          </m:r>
                        </m:e>
                        <m:sup>
                          <m:r>
                            <a:rPr lang="en-US" sz="1800" b="0" i="1" smtClean="0">
                              <a:latin typeface="Cambria Math" panose="02040503050406030204" pitchFamily="18" charset="0"/>
                              <a:ea typeface="Tahoma" panose="020B0604030504040204" pitchFamily="34" charset="0"/>
                              <a:cs typeface="Tahoma" panose="020B0604030504040204" pitchFamily="34" charset="0"/>
                            </a:rPr>
                            <m:t>𝐿</m:t>
                          </m:r>
                        </m:sup>
                      </m:sSup>
                      <m:r>
                        <a:rPr lang="en-US" sz="1800" b="0" i="1" smtClean="0">
                          <a:latin typeface="Cambria Math" panose="02040503050406030204" pitchFamily="18" charset="0"/>
                          <a:ea typeface="Tahoma" panose="020B0604030504040204" pitchFamily="34" charset="0"/>
                          <a:cs typeface="Tahoma" panose="020B0604030504040204" pitchFamily="34" charset="0"/>
                        </a:rPr>
                        <m:t>=</m:t>
                      </m:r>
                      <m:f>
                        <m:fPr>
                          <m:ctrlPr>
                            <a:rPr lang="en-US" sz="1800" b="0" i="1">
                              <a:latin typeface="Cambria Math" charset="0"/>
                              <a:ea typeface="Tahoma" panose="020B0604030504040204" pitchFamily="34" charset="0"/>
                              <a:cs typeface="Tahoma" panose="020B0604030504040204" pitchFamily="34" charset="0"/>
                            </a:rPr>
                          </m:ctrlPr>
                        </m:fPr>
                        <m:num>
                          <m:r>
                            <a:rPr lang="en-US" sz="1800" i="1">
                              <a:latin typeface="Cambria Math" panose="02040503050406030204" pitchFamily="18" charset="0"/>
                              <a:ea typeface="Tahoma" panose="020B0604030504040204" pitchFamily="34" charset="0"/>
                              <a:cs typeface="Tahoma" panose="020B0604030504040204" pitchFamily="34" charset="0"/>
                            </a:rPr>
                            <m:t>1</m:t>
                          </m:r>
                        </m:num>
                        <m:den>
                          <m:r>
                            <a:rPr lang="en-US" sz="1800" i="1">
                              <a:latin typeface="Cambria Math" panose="02040503050406030204" pitchFamily="18" charset="0"/>
                              <a:ea typeface="Tahoma" panose="020B0604030504040204" pitchFamily="34" charset="0"/>
                              <a:cs typeface="Tahoma" panose="020B0604030504040204" pitchFamily="34" charset="0"/>
                            </a:rPr>
                            <m:t>2</m:t>
                          </m:r>
                        </m:den>
                      </m:f>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p>
                                <m:sSupPr>
                                  <m:ctrlPr>
                                    <a:rPr lang="en-US" sz="1800" i="1">
                                      <a:latin typeface="Cambria Math" charset="0"/>
                                      <a:ea typeface="Tahoma" panose="020B0604030504040204" pitchFamily="34" charset="0"/>
                                      <a:cs typeface="Tahoma" panose="020B0604030504040204" pitchFamily="34" charset="0"/>
                                    </a:rPr>
                                  </m:ctrlPr>
                                </m:sSup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e>
                                  </m:d>
                                </m:e>
                                <m:sup>
                                  <m:r>
                                    <a:rPr lang="en-US" sz="1800" i="1">
                                      <a:latin typeface="Cambria Math" panose="02040503050406030204" pitchFamily="18" charset="0"/>
                                      <a:ea typeface="Tahoma" panose="020B0604030504040204" pitchFamily="34" charset="0"/>
                                      <a:cs typeface="Tahoma" panose="020B0604030504040204" pitchFamily="34" charset="0"/>
                                    </a:rPr>
                                    <m:t>2</m:t>
                                  </m:r>
                                </m:sup>
                              </m:sSup>
                            </m:e>
                          </m:nary>
                        </m:e>
                      </m:nary>
                      <m:r>
                        <a:rPr lang="en-US" sz="1800" i="1">
                          <a:latin typeface="Cambria Math" panose="02040503050406030204" pitchFamily="18" charset="0"/>
                          <a:ea typeface="Tahoma" panose="020B0604030504040204" pitchFamily="34" charset="0"/>
                          <a:cs typeface="Tahoma" panose="020B0604030504040204" pitchFamily="34" charset="0"/>
                        </a:rPr>
                        <m:t>−</m:t>
                      </m:r>
                      <m:f>
                        <m:fPr>
                          <m:ctrlPr>
                            <a:rPr lang="en-US" sz="1800" i="1">
                              <a:latin typeface="Cambria Math" charset="0"/>
                              <a:ea typeface="Tahoma" panose="020B0604030504040204" pitchFamily="34" charset="0"/>
                              <a:cs typeface="Tahoma" panose="020B0604030504040204" pitchFamily="34" charset="0"/>
                            </a:rPr>
                          </m:ctrlPr>
                        </m:fPr>
                        <m:num>
                          <m:r>
                            <a:rPr lang="en-US" sz="1800" i="1">
                              <a:latin typeface="Cambria Math" panose="02040503050406030204" pitchFamily="18" charset="0"/>
                              <a:ea typeface="Tahoma" panose="020B0604030504040204" pitchFamily="34" charset="0"/>
                              <a:cs typeface="Tahoma" panose="020B0604030504040204" pitchFamily="34" charset="0"/>
                            </a:rPr>
                            <m:t>1</m:t>
                          </m:r>
                        </m:num>
                        <m:den>
                          <m:r>
                            <a:rPr lang="en-US" sz="1800" i="1">
                              <a:latin typeface="Cambria Math" panose="02040503050406030204" pitchFamily="18" charset="0"/>
                              <a:ea typeface="Tahoma" panose="020B0604030504040204" pitchFamily="34" charset="0"/>
                              <a:cs typeface="Tahoma" panose="020B0604030504040204" pitchFamily="34" charset="0"/>
                            </a:rPr>
                            <m:t>2</m:t>
                          </m:r>
                        </m:den>
                      </m:f>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nary>
                            <m:naryPr>
                              <m:chr m:val="∑"/>
                              <m:ctrlPr>
                                <a:rPr lang="en-US" sz="1800" i="1">
                                  <a:latin typeface="Cambria Math" charset="0"/>
                                  <a:ea typeface="Tahoma" panose="020B0604030504040204" pitchFamily="34" charset="0"/>
                                  <a:cs typeface="Tahoma" panose="020B0604030504040204" pitchFamily="34" charset="0"/>
                                </a:rPr>
                              </m:ctrlPr>
                            </m:naryPr>
                            <m:sub>
                              <m:r>
                                <m:rPr>
                                  <m:brk m:alnAt="23"/>
                                </m:rPr>
                                <a:rPr lang="en-US" sz="1800" i="1">
                                  <a:latin typeface="Cambria Math" panose="02040503050406030204" pitchFamily="18" charset="0"/>
                                  <a:ea typeface="Tahoma" panose="020B0604030504040204" pitchFamily="34" charset="0"/>
                                  <a:cs typeface="Tahoma" panose="020B0604030504040204" pitchFamily="34" charset="0"/>
                                </a:rPr>
                                <m:t>𝑗</m:t>
                              </m:r>
                              <m:r>
                                <a:rPr lang="en-US" sz="1800" i="1">
                                  <a:latin typeface="Cambria Math" panose="02040503050406030204" pitchFamily="18" charset="0"/>
                                  <a:ea typeface="Tahoma" panose="020B0604030504040204" pitchFamily="34" charset="0"/>
                                  <a:cs typeface="Tahoma" panose="020B0604030504040204" pitchFamily="34" charset="0"/>
                                </a:rPr>
                                <m:t>=1</m:t>
                              </m:r>
                            </m:sub>
                            <m:sup>
                              <m:r>
                                <a:rPr lang="en-US" sz="1800" i="1">
                                  <a:latin typeface="Cambria Math" panose="02040503050406030204" pitchFamily="18" charset="0"/>
                                  <a:ea typeface="Tahoma" panose="020B0604030504040204" pitchFamily="34" charset="0"/>
                                  <a:cs typeface="Tahoma" panose="020B0604030504040204" pitchFamily="34" charset="0"/>
                                </a:rPr>
                                <m:t>𝑛</m:t>
                              </m:r>
                            </m:sup>
                            <m:e>
                              <m:sSup>
                                <m:sSupPr>
                                  <m:ctrlPr>
                                    <a:rPr lang="en-US" sz="1800" b="0" i="1">
                                      <a:latin typeface="Cambria Math" charset="0"/>
                                      <a:ea typeface="Tahoma" panose="020B0604030504040204" pitchFamily="34" charset="0"/>
                                      <a:cs typeface="Tahoma" panose="020B0604030504040204" pitchFamily="34" charset="0"/>
                                    </a:rPr>
                                  </m:ctrlPr>
                                </m:sSupPr>
                                <m:e>
                                  <m:sSub>
                                    <m:sSubPr>
                                      <m:ctrlPr>
                                        <a:rPr lang="en-US" sz="1800" i="1">
                                          <a:latin typeface="Cambria Math" charset="0"/>
                                          <a:ea typeface="Tahoma" panose="020B0604030504040204" pitchFamily="34" charset="0"/>
                                          <a:cs typeface="Tahoma" panose="020B0604030504040204" pitchFamily="34" charset="0"/>
                                        </a:rPr>
                                      </m:ctrlPr>
                                    </m:sSubPr>
                                    <m:e>
                                      <m:r>
                                        <a:rPr lang="en-US" sz="1800" i="1">
                                          <a:latin typeface="Cambria Math" panose="02040503050406030204" pitchFamily="18" charset="0"/>
                                          <a:ea typeface="Tahoma" panose="020B0604030504040204" pitchFamily="34" charset="0"/>
                                          <a:cs typeface="Tahoma" panose="020B0604030504040204" pitchFamily="34" charset="0"/>
                                        </a:rPr>
                                        <m:t>𝑌</m:t>
                                      </m:r>
                                    </m:e>
                                    <m:sub>
                                      <m:r>
                                        <a:rPr lang="en-US" sz="1800" i="1">
                                          <a:latin typeface="Cambria Math" panose="02040503050406030204" pitchFamily="18" charset="0"/>
                                          <a:ea typeface="Tahoma" panose="020B0604030504040204" pitchFamily="34" charset="0"/>
                                          <a:cs typeface="Tahoma" panose="020B0604030504040204" pitchFamily="34" charset="0"/>
                                        </a:rPr>
                                        <m:t>𝑖</m:t>
                                      </m:r>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i="1">
                                          <a:latin typeface="Cambria Math" panose="02040503050406030204" pitchFamily="18" charset="0"/>
                                          <a:ea typeface="Tahoma" panose="020B0604030504040204" pitchFamily="34" charset="0"/>
                                          <a:cs typeface="Tahoma" panose="020B0604030504040204" pitchFamily="34" charset="0"/>
                                        </a:rPr>
                                        <m:t>𝑗</m:t>
                                      </m:r>
                                    </m:sub>
                                  </m:sSub>
                                  <m:d>
                                    <m:dPr>
                                      <m:ctrlPr>
                                        <a:rPr lang="en-US" sz="1800" i="1">
                                          <a:latin typeface="Cambria Math" charset="0"/>
                                          <a:ea typeface="Tahoma" panose="020B0604030504040204" pitchFamily="34" charset="0"/>
                                          <a:cs typeface="Tahoma" panose="020B0604030504040204" pitchFamily="34" charset="0"/>
                                        </a:rPr>
                                      </m:ctrlPr>
                                    </m:dPr>
                                    <m:e>
                                      <m:r>
                                        <a:rPr lang="en-US" sz="1800" i="1">
                                          <a:latin typeface="Cambria Math" panose="02040503050406030204" pitchFamily="18" charset="0"/>
                                          <a:ea typeface="Tahoma" panose="020B0604030504040204" pitchFamily="34" charset="0"/>
                                          <a:cs typeface="Tahoma" panose="020B0604030504040204" pitchFamily="34" charset="0"/>
                                        </a:rPr>
                                        <m:t>𝑡</m:t>
                                      </m:r>
                                      <m:r>
                                        <a:rPr lang="en-US" sz="1800" b="0" i="1" smtClean="0">
                                          <a:latin typeface="Cambria Math" panose="02040503050406030204" pitchFamily="18" charset="0"/>
                                          <a:ea typeface="Tahoma" panose="020B0604030504040204" pitchFamily="34" charset="0"/>
                                          <a:cs typeface="Tahoma" panose="020B0604030504040204" pitchFamily="34" charset="0"/>
                                        </a:rPr>
                                        <m:t>−1</m:t>
                                      </m:r>
                                    </m:e>
                                  </m:d>
                                </m:e>
                                <m:sup>
                                  <m:r>
                                    <a:rPr lang="en-US" sz="1800" i="1">
                                      <a:latin typeface="Cambria Math" panose="02040503050406030204" pitchFamily="18" charset="0"/>
                                      <a:ea typeface="Tahoma" panose="020B0604030504040204" pitchFamily="34" charset="0"/>
                                      <a:cs typeface="Tahoma" panose="020B0604030504040204" pitchFamily="34" charset="0"/>
                                    </a:rPr>
                                    <m:t>2</m:t>
                                  </m:r>
                                </m:sup>
                              </m:sSup>
                            </m:e>
                          </m:nary>
                        </m:e>
                      </m:nary>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marL="660055" lvl="1" indent="0">
                  <a:lnSpc>
                    <a:spcPct val="150000"/>
                  </a:lnSpc>
                  <a:buNone/>
                </a:pPr>
                <a14:m>
                  <m:oMathPara xmlns:m="http://schemas.openxmlformats.org/officeDocument/2006/math">
                    <m:oMathParaPr>
                      <m:jc m:val="centerGroup"/>
                    </m:oMathParaPr>
                    <m:oMath xmlns:m="http://schemas.openxmlformats.org/officeDocument/2006/math">
                      <m:sSup>
                        <m:sSupPr>
                          <m:ctrlPr>
                            <a:rPr lang="en-US" sz="1800" i="1">
                              <a:latin typeface="Cambria Math" charset="0"/>
                              <a:ea typeface="Tahoma" panose="020B0604030504040204" pitchFamily="34" charset="0"/>
                              <a:cs typeface="Tahoma" panose="020B0604030504040204" pitchFamily="34" charset="0"/>
                            </a:rPr>
                          </m:ctrlPr>
                        </m:sSupPr>
                        <m:e>
                          <m:r>
                            <a:rPr lang="en-US" sz="1800" i="1">
                              <a:latin typeface="Cambria Math" panose="02040503050406030204" pitchFamily="18" charset="0"/>
                              <a:ea typeface="Tahoma" panose="020B0604030504040204" pitchFamily="34" charset="0"/>
                              <a:cs typeface="Tahoma" panose="020B0604030504040204" pitchFamily="34" charset="0"/>
                            </a:rPr>
                            <m:t>𝑟</m:t>
                          </m:r>
                        </m:e>
                        <m:sup>
                          <m:r>
                            <a:rPr lang="en-US" sz="1800" b="0" i="1" smtClean="0">
                              <a:latin typeface="Cambria Math" panose="02040503050406030204" pitchFamily="18" charset="0"/>
                              <a:ea typeface="Tahoma" panose="020B0604030504040204" pitchFamily="34" charset="0"/>
                              <a:cs typeface="Tahoma" panose="020B0604030504040204" pitchFamily="34" charset="0"/>
                            </a:rPr>
                            <m:t>𝑃</m:t>
                          </m:r>
                        </m:sup>
                      </m:sSup>
                      <m:r>
                        <a:rPr lang="en-US" sz="1800" i="1">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𝑃</m:t>
                      </m:r>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e>
                      </m:d>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Tahoma" panose="020B0604030504040204" pitchFamily="34" charset="0"/>
                          <a:cs typeface="Tahoma" panose="020B0604030504040204" pitchFamily="34" charset="0"/>
                        </a:rPr>
                        <m:t>𝑃</m:t>
                      </m:r>
                      <m:d>
                        <m:dPr>
                          <m:ctrlPr>
                            <a:rPr lang="en-US" sz="1800" b="0" i="1" smtClean="0">
                              <a:latin typeface="Cambria Math" charset="0"/>
                              <a:ea typeface="Tahoma" panose="020B0604030504040204" pitchFamily="34" charset="0"/>
                              <a:cs typeface="Tahoma" panose="020B0604030504040204" pitchFamily="34" charset="0"/>
                            </a:rPr>
                          </m:ctrlPr>
                        </m:dPr>
                        <m:e>
                          <m:r>
                            <a:rPr lang="en-US" sz="1800" b="0" i="1" smtClean="0">
                              <a:latin typeface="Cambria Math" panose="02040503050406030204" pitchFamily="18" charset="0"/>
                              <a:ea typeface="Tahoma" panose="020B0604030504040204" pitchFamily="34" charset="0"/>
                              <a:cs typeface="Tahoma" panose="020B0604030504040204" pitchFamily="34" charset="0"/>
                            </a:rPr>
                            <m:t>𝑡</m:t>
                          </m:r>
                          <m:r>
                            <a:rPr lang="en-US" sz="1800" b="0" i="1" smtClean="0">
                              <a:latin typeface="Cambria Math" panose="02040503050406030204" pitchFamily="18" charset="0"/>
                              <a:ea typeface="Tahoma" panose="020B0604030504040204" pitchFamily="34" charset="0"/>
                              <a:cs typeface="Tahoma" panose="020B0604030504040204" pitchFamily="34" charset="0"/>
                            </a:rPr>
                            <m:t>−1</m:t>
                          </m:r>
                        </m:e>
                      </m:d>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Q value update:</a:t>
                </a:r>
              </a:p>
              <a:p>
                <a:pPr marL="660055" lvl="1" indent="0">
                  <a:lnSpc>
                    <a:spcPct val="108000"/>
                  </a:lnSpc>
                  <a:buNone/>
                </a:pPr>
                <a14:m>
                  <m:oMathPara xmlns:m="http://schemas.openxmlformats.org/officeDocument/2006/math">
                    <m:oMathParaPr>
                      <m:jc m:val="centerGroup"/>
                    </m:oMathParaPr>
                    <m:oMath xmlns:m="http://schemas.openxmlformats.org/officeDocument/2006/math">
                      <m:r>
                        <m:rPr>
                          <m:sty m:val="p"/>
                        </m:rPr>
                        <a:rPr lang="el-GR" sz="1800" i="1" smtClean="0">
                          <a:latin typeface="Cambria Math" panose="02040503050406030204" pitchFamily="18" charset="0"/>
                          <a:ea typeface="Cambria Math" panose="02040503050406030204" pitchFamily="18" charset="0"/>
                          <a:cs typeface="Tahoma" panose="020B0604030504040204" pitchFamily="34" charset="0"/>
                        </a:rPr>
                        <m:t>Δ</m:t>
                      </m:r>
                      <m:sSup>
                        <m:sSupPr>
                          <m:ctrlPr>
                            <a:rPr lang="el-GR" sz="1800" i="1" smtClean="0">
                              <a:latin typeface="Cambria Math" charset="0"/>
                              <a:ea typeface="Cambria Math" panose="02040503050406030204" pitchFamily="18" charset="0"/>
                              <a:cs typeface="Tahoma" panose="020B0604030504040204" pitchFamily="34" charset="0"/>
                            </a:rPr>
                          </m:ctrlPr>
                        </m:sSupPr>
                        <m:e>
                          <m:r>
                            <a:rPr lang="en-US" sz="1800" b="0" i="1" smtClean="0">
                              <a:latin typeface="Cambria Math" panose="02040503050406030204" pitchFamily="18" charset="0"/>
                              <a:ea typeface="Cambria Math" panose="02040503050406030204" pitchFamily="18" charset="0"/>
                              <a:cs typeface="Tahoma" panose="020B0604030504040204" pitchFamily="34" charset="0"/>
                            </a:rPr>
                            <m:t>𝑄</m:t>
                          </m:r>
                        </m:e>
                        <m:sup>
                          <m:r>
                            <a:rPr lang="en-US" sz="1800" b="0" i="1" smtClean="0">
                              <a:latin typeface="Cambria Math" panose="02040503050406030204" pitchFamily="18" charset="0"/>
                              <a:ea typeface="Cambria Math" panose="02040503050406030204" pitchFamily="18" charset="0"/>
                              <a:cs typeface="Tahoma" panose="020B0604030504040204" pitchFamily="34" charset="0"/>
                            </a:rPr>
                            <m:t>𝑥</m:t>
                          </m:r>
                        </m:sup>
                      </m:sSup>
                      <m:d>
                        <m:dPr>
                          <m:ctrlPr>
                            <a:rPr lang="el-GR" sz="1800" i="1" smtClean="0">
                              <a:latin typeface="Cambria Math" charset="0"/>
                              <a:ea typeface="Cambria Math" panose="02040503050406030204" pitchFamily="18" charset="0"/>
                              <a:cs typeface="Tahoma" panose="020B0604030504040204" pitchFamily="34" charset="0"/>
                            </a:rPr>
                          </m:ctrlPr>
                        </m:dPr>
                        <m:e>
                          <m:r>
                            <a:rPr lang="en-US" sz="1800" b="0" i="1" smtClean="0">
                              <a:latin typeface="Cambria Math" panose="02040503050406030204" pitchFamily="18" charset="0"/>
                              <a:ea typeface="Cambria Math" panose="02040503050406030204" pitchFamily="18" charset="0"/>
                              <a:cs typeface="Tahoma" panose="020B0604030504040204" pitchFamily="34" charset="0"/>
                            </a:rPr>
                            <m:t>𝑠</m:t>
                          </m:r>
                          <m:r>
                            <a:rPr lang="en-US" sz="1800" b="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𝑎</m:t>
                          </m:r>
                        </m:e>
                      </m:d>
                      <m:r>
                        <a:rPr lang="en-US" sz="1800" b="0" i="1" smtClean="0">
                          <a:latin typeface="Cambria Math" panose="02040503050406030204" pitchFamily="18" charset="0"/>
                          <a:ea typeface="Cambria Math" panose="02040503050406030204" pitchFamily="18"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𝛼</m:t>
                      </m:r>
                      <m:d>
                        <m:dPr>
                          <m:begChr m:val="["/>
                          <m:endChr m:val="]"/>
                          <m:ctrlPr>
                            <a:rPr lang="en-US" sz="1800" b="0" i="1" smtClean="0">
                              <a:latin typeface="Cambria Math" charset="0"/>
                              <a:ea typeface="Cambria Math" panose="02040503050406030204" pitchFamily="18" charset="0"/>
                              <a:cs typeface="Tahoma" panose="020B0604030504040204" pitchFamily="34" charset="0"/>
                            </a:rPr>
                          </m:ctrlPr>
                        </m:dPr>
                        <m:e>
                          <m:sSup>
                            <m:sSupPr>
                              <m:ctrlPr>
                                <a:rPr lang="en-US" sz="1800" i="1">
                                  <a:latin typeface="Cambria Math" charset="0"/>
                                  <a:ea typeface="Tahoma" panose="020B0604030504040204" pitchFamily="34" charset="0"/>
                                  <a:cs typeface="Tahoma" panose="020B0604030504040204" pitchFamily="34" charset="0"/>
                                </a:rPr>
                              </m:ctrlPr>
                            </m:sSupPr>
                            <m:e>
                              <m:r>
                                <a:rPr lang="en-US" sz="1800" i="1">
                                  <a:latin typeface="Cambria Math" panose="02040503050406030204" pitchFamily="18" charset="0"/>
                                  <a:ea typeface="Tahoma" panose="020B0604030504040204" pitchFamily="34" charset="0"/>
                                  <a:cs typeface="Tahoma" panose="020B0604030504040204" pitchFamily="34" charset="0"/>
                                </a:rPr>
                                <m:t>𝑟</m:t>
                              </m:r>
                            </m:e>
                            <m:sup>
                              <m:r>
                                <a:rPr lang="en-US" sz="1800" b="0" i="1" smtClean="0">
                                  <a:latin typeface="Cambria Math" panose="02040503050406030204" pitchFamily="18" charset="0"/>
                                  <a:ea typeface="Tahoma" panose="020B0604030504040204" pitchFamily="34" charset="0"/>
                                  <a:cs typeface="Tahoma" panose="020B0604030504040204" pitchFamily="34" charset="0"/>
                                </a:rPr>
                                <m:t>𝑥</m:t>
                              </m:r>
                            </m:sup>
                          </m:sSup>
                          <m:r>
                            <a:rPr lang="en-US" sz="1800" b="0" i="1" smtClean="0">
                              <a:latin typeface="Cambria Math" panose="02040503050406030204" pitchFamily="18" charset="0"/>
                              <a:ea typeface="Tahoma" panose="020B0604030504040204" pitchFamily="34" charset="0"/>
                              <a:cs typeface="Tahoma" panose="020B0604030504040204" pitchFamily="34" charset="0"/>
                            </a:rPr>
                            <m:t>+</m:t>
                          </m:r>
                          <m:r>
                            <a:rPr lang="en-US" sz="1800" b="0" i="1" smtClean="0">
                              <a:latin typeface="Cambria Math" panose="02040503050406030204" pitchFamily="18" charset="0"/>
                              <a:ea typeface="Cambria Math" panose="02040503050406030204" pitchFamily="18" charset="0"/>
                              <a:cs typeface="Tahoma" panose="020B0604030504040204" pitchFamily="34" charset="0"/>
                            </a:rPr>
                            <m:t>𝛾</m:t>
                          </m:r>
                          <m:func>
                            <m:funcPr>
                              <m:ctrlPr>
                                <a:rPr lang="en-US" sz="1800" b="0" i="1" smtClean="0">
                                  <a:latin typeface="Cambria Math" charset="0"/>
                                  <a:ea typeface="Cambria Math" panose="02040503050406030204" pitchFamily="18" charset="0"/>
                                  <a:cs typeface="Tahoma" panose="020B0604030504040204" pitchFamily="34" charset="0"/>
                                </a:rPr>
                              </m:ctrlPr>
                            </m:funcPr>
                            <m:fName>
                              <m:limLow>
                                <m:limLowPr>
                                  <m:ctrlPr>
                                    <a:rPr lang="en-US" sz="1800" b="0" i="1" smtClean="0">
                                      <a:latin typeface="Cambria Math" charset="0"/>
                                      <a:ea typeface="Cambria Math" panose="02040503050406030204" pitchFamily="18" charset="0"/>
                                      <a:cs typeface="Tahoma" panose="020B0604030504040204" pitchFamily="34" charset="0"/>
                                    </a:rPr>
                                  </m:ctrlPr>
                                </m:limLowPr>
                                <m:e>
                                  <m:r>
                                    <m:rPr>
                                      <m:sty m:val="p"/>
                                    </m:rPr>
                                    <a:rPr lang="en-US" sz="1800" b="0" i="0" smtClean="0">
                                      <a:latin typeface="Cambria Math" panose="02040503050406030204" pitchFamily="18" charset="0"/>
                                      <a:ea typeface="Cambria Math" panose="02040503050406030204" pitchFamily="18" charset="0"/>
                                      <a:cs typeface="Tahoma" panose="020B0604030504040204" pitchFamily="34" charset="0"/>
                                    </a:rPr>
                                    <m:t>min</m:t>
                                  </m:r>
                                </m:e>
                                <m:lim>
                                  <m:sSup>
                                    <m:sSupPr>
                                      <m:ctrlPr>
                                        <a:rPr lang="en-US" sz="1800" b="0" i="1" smtClean="0">
                                          <a:latin typeface="Cambria Math" charset="0"/>
                                          <a:ea typeface="Cambria Math" panose="02040503050406030204" pitchFamily="18" charset="0"/>
                                          <a:cs typeface="Tahoma" panose="020B0604030504040204" pitchFamily="34" charset="0"/>
                                        </a:rPr>
                                      </m:ctrlPr>
                                    </m:sSupPr>
                                    <m:e>
                                      <m:r>
                                        <a:rPr lang="en-US" sz="1800" b="0" i="1" smtClean="0">
                                          <a:latin typeface="Cambria Math" panose="02040503050406030204" pitchFamily="18" charset="0"/>
                                          <a:ea typeface="Cambria Math" panose="02040503050406030204" pitchFamily="18" charset="0"/>
                                          <a:cs typeface="Tahoma" panose="020B0604030504040204" pitchFamily="34" charset="0"/>
                                        </a:rPr>
                                        <m:t>𝑎</m:t>
                                      </m:r>
                                    </m:e>
                                    <m:sup>
                                      <m:r>
                                        <a:rPr lang="en-US" sz="1800" b="0" i="1" smtClean="0">
                                          <a:latin typeface="Cambria Math" panose="02040503050406030204" pitchFamily="18" charset="0"/>
                                          <a:ea typeface="Cambria Math" panose="02040503050406030204" pitchFamily="18" charset="0"/>
                                          <a:cs typeface="Tahoma" panose="020B0604030504040204" pitchFamily="34" charset="0"/>
                                        </a:rPr>
                                        <m:t>′</m:t>
                                      </m:r>
                                    </m:sup>
                                  </m:sSup>
                                </m:lim>
                              </m:limLow>
                            </m:fName>
                            <m:e>
                              <m:sSup>
                                <m:sSupPr>
                                  <m:ctrlPr>
                                    <a:rPr lang="el-GR"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𝑄</m:t>
                                  </m:r>
                                </m:e>
                                <m:sup>
                                  <m:r>
                                    <a:rPr lang="en-US" sz="1800" i="1">
                                      <a:latin typeface="Cambria Math" panose="02040503050406030204" pitchFamily="18" charset="0"/>
                                      <a:ea typeface="Cambria Math" panose="02040503050406030204" pitchFamily="18" charset="0"/>
                                      <a:cs typeface="Tahoma" panose="020B0604030504040204" pitchFamily="34" charset="0"/>
                                    </a:rPr>
                                    <m:t>𝑥</m:t>
                                  </m:r>
                                </m:sup>
                              </m:sSup>
                              <m:d>
                                <m:dPr>
                                  <m:ctrlPr>
                                    <a:rPr lang="el-GR" sz="1800" i="1">
                                      <a:latin typeface="Cambria Math" charset="0"/>
                                      <a:ea typeface="Cambria Math" panose="02040503050406030204" pitchFamily="18" charset="0"/>
                                      <a:cs typeface="Tahoma" panose="020B0604030504040204" pitchFamily="34" charset="0"/>
                                    </a:rPr>
                                  </m:ctrlPr>
                                </m:dPr>
                                <m:e>
                                  <m:sSup>
                                    <m:sSupPr>
                                      <m:ctrlPr>
                                        <a:rPr lang="en-US" sz="1800" i="1">
                                          <a:latin typeface="Cambria Math" charset="0"/>
                                          <a:ea typeface="Cambria Math" panose="02040503050406030204" pitchFamily="18" charset="0"/>
                                          <a:cs typeface="Tahoma" panose="020B0604030504040204" pitchFamily="34" charset="0"/>
                                        </a:rPr>
                                      </m:ctrlPr>
                                    </m:sSupPr>
                                    <m:e>
                                      <m:r>
                                        <a:rPr lang="en-US" sz="1800" b="0" i="1" smtClean="0">
                                          <a:latin typeface="Cambria Math" panose="02040503050406030204" pitchFamily="18" charset="0"/>
                                          <a:ea typeface="Cambria Math" panose="02040503050406030204" pitchFamily="18" charset="0"/>
                                          <a:cs typeface="Tahoma" panose="020B0604030504040204" pitchFamily="34" charset="0"/>
                                        </a:rPr>
                                        <m:t>𝑠</m:t>
                                      </m:r>
                                    </m:e>
                                    <m:sup>
                                      <m:r>
                                        <a:rPr lang="en-US" sz="1800" i="1">
                                          <a:latin typeface="Cambria Math" panose="02040503050406030204" pitchFamily="18" charset="0"/>
                                          <a:ea typeface="Cambria Math" panose="02040503050406030204" pitchFamily="18" charset="0"/>
                                          <a:cs typeface="Tahoma" panose="020B0604030504040204" pitchFamily="34" charset="0"/>
                                        </a:rPr>
                                        <m:t>′</m:t>
                                      </m:r>
                                    </m:sup>
                                  </m:sSup>
                                  <m:r>
                                    <a:rPr lang="en-US" sz="1800" i="1">
                                      <a:latin typeface="Cambria Math" panose="02040503050406030204" pitchFamily="18" charset="0"/>
                                      <a:ea typeface="Cambria Math" panose="02040503050406030204" pitchFamily="18" charset="0"/>
                                      <a:cs typeface="Tahoma" panose="020B0604030504040204" pitchFamily="34" charset="0"/>
                                    </a:rPr>
                                    <m:t>,</m:t>
                                  </m:r>
                                  <m:sSup>
                                    <m:sSupPr>
                                      <m:ctrlPr>
                                        <a:rPr lang="en-US"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𝑎</m:t>
                                      </m:r>
                                    </m:e>
                                    <m:sup>
                                      <m:r>
                                        <a:rPr lang="en-US" sz="1800" i="1">
                                          <a:latin typeface="Cambria Math" panose="02040503050406030204" pitchFamily="18" charset="0"/>
                                          <a:ea typeface="Cambria Math" panose="02040503050406030204" pitchFamily="18" charset="0"/>
                                          <a:cs typeface="Tahoma" panose="020B0604030504040204" pitchFamily="34" charset="0"/>
                                        </a:rPr>
                                        <m:t>′</m:t>
                                      </m:r>
                                    </m:sup>
                                  </m:sSup>
                                </m:e>
                              </m:d>
                            </m:e>
                          </m:func>
                          <m:r>
                            <a:rPr lang="en-US" sz="1800" b="0" i="1" smtClean="0">
                              <a:latin typeface="Cambria Math" panose="02040503050406030204" pitchFamily="18" charset="0"/>
                              <a:ea typeface="Cambria Math" panose="02040503050406030204" pitchFamily="18" charset="0"/>
                              <a:cs typeface="Tahoma" panose="020B0604030504040204" pitchFamily="34" charset="0"/>
                            </a:rPr>
                            <m:t>−</m:t>
                          </m:r>
                          <m:sSup>
                            <m:sSupPr>
                              <m:ctrlPr>
                                <a:rPr lang="el-GR"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𝑄</m:t>
                              </m:r>
                            </m:e>
                            <m:sup>
                              <m:r>
                                <a:rPr lang="en-US" sz="1800" i="1">
                                  <a:latin typeface="Cambria Math" panose="02040503050406030204" pitchFamily="18" charset="0"/>
                                  <a:ea typeface="Cambria Math" panose="02040503050406030204" pitchFamily="18" charset="0"/>
                                  <a:cs typeface="Tahoma" panose="020B0604030504040204" pitchFamily="34" charset="0"/>
                                </a:rPr>
                                <m:t>𝑥</m:t>
                              </m:r>
                            </m:sup>
                          </m:sSup>
                          <m:d>
                            <m:dPr>
                              <m:ctrlPr>
                                <a:rPr lang="el-GR" sz="1800" i="1">
                                  <a:latin typeface="Cambria Math" charset="0"/>
                                  <a:ea typeface="Cambria Math" panose="02040503050406030204" pitchFamily="18" charset="0"/>
                                  <a:cs typeface="Tahoma" panose="020B0604030504040204" pitchFamily="34" charset="0"/>
                                </a:rPr>
                              </m:ctrlPr>
                            </m:dPr>
                            <m:e>
                              <m:r>
                                <a:rPr lang="en-US" sz="1800" i="1">
                                  <a:latin typeface="Cambria Math" panose="02040503050406030204" pitchFamily="18" charset="0"/>
                                  <a:ea typeface="Cambria Math" panose="02040503050406030204" pitchFamily="18" charset="0"/>
                                  <a:cs typeface="Tahoma" panose="020B0604030504040204" pitchFamily="34" charset="0"/>
                                </a:rPr>
                                <m:t>𝑠</m:t>
                              </m:r>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𝑎</m:t>
                              </m:r>
                            </m:e>
                          </m:d>
                        </m:e>
                      </m:d>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buFont typeface="Wingdings" panose="05000000000000000000" pitchFamily="2" charset="2"/>
                  <a:buChar char="Ø"/>
                </a:pPr>
                <a:r>
                  <a:rPr lang="en-US" sz="1800" dirty="0">
                    <a:latin typeface="Tahoma" panose="020B0604030504040204" pitchFamily="34" charset="0"/>
                    <a:ea typeface="Tahoma" panose="020B0604030504040204" pitchFamily="34" charset="0"/>
                    <a:cs typeface="Tahoma" panose="020B0604030504040204" pitchFamily="34" charset="0"/>
                  </a:rPr>
                  <a:t>Action selection:</a:t>
                </a:r>
              </a:p>
              <a:p>
                <a:pPr marL="660055" lvl="1" indent="0">
                  <a:lnSpc>
                    <a:spcPct val="108000"/>
                  </a:lnSpc>
                  <a:buNone/>
                </a:pPr>
                <a14:m>
                  <m:oMathPara xmlns:m="http://schemas.openxmlformats.org/officeDocument/2006/math">
                    <m:oMathParaPr>
                      <m:jc m:val="centerGroup"/>
                    </m:oMathParaPr>
                    <m:oMath xmlns:m="http://schemas.openxmlformats.org/officeDocument/2006/math">
                      <m:sSup>
                        <m:sSupPr>
                          <m:ctrlPr>
                            <a:rPr lang="en-US" sz="1800" i="1" smtClean="0">
                              <a:latin typeface="Cambria Math" charset="0"/>
                              <a:ea typeface="Tahoma" panose="020B0604030504040204" pitchFamily="34" charset="0"/>
                              <a:cs typeface="Tahoma" panose="020B0604030504040204" pitchFamily="34" charset="0"/>
                            </a:rPr>
                          </m:ctrlPr>
                        </m:sSupPr>
                        <m:e>
                          <m:r>
                            <a:rPr lang="en-US" sz="1800" b="0" i="1" smtClean="0">
                              <a:latin typeface="Cambria Math" panose="02040503050406030204" pitchFamily="18" charset="0"/>
                              <a:ea typeface="Tahoma" panose="020B0604030504040204" pitchFamily="34" charset="0"/>
                              <a:cs typeface="Tahoma" panose="020B0604030504040204" pitchFamily="34" charset="0"/>
                            </a:rPr>
                            <m:t>𝑎</m:t>
                          </m:r>
                        </m:e>
                        <m:sup>
                          <m:r>
                            <a:rPr lang="en-US" sz="1800" b="0" i="1" smtClean="0">
                              <a:latin typeface="Cambria Math" panose="02040503050406030204" pitchFamily="18" charset="0"/>
                              <a:ea typeface="Tahoma" panose="020B0604030504040204" pitchFamily="34" charset="0"/>
                              <a:cs typeface="Tahoma" panose="020B0604030504040204" pitchFamily="34" charset="0"/>
                            </a:rPr>
                            <m:t>∗</m:t>
                          </m:r>
                        </m:sup>
                      </m:sSup>
                      <m:r>
                        <a:rPr lang="en-US" sz="1800" b="0" i="1" smtClean="0">
                          <a:latin typeface="Cambria Math" panose="02040503050406030204" pitchFamily="18" charset="0"/>
                          <a:ea typeface="Tahoma" panose="020B0604030504040204" pitchFamily="34" charset="0"/>
                          <a:cs typeface="Tahoma" panose="020B0604030504040204" pitchFamily="34" charset="0"/>
                        </a:rPr>
                        <m:t>≔</m:t>
                      </m:r>
                      <m:func>
                        <m:funcPr>
                          <m:ctrlPr>
                            <a:rPr lang="en-US" sz="1800" b="0" i="1" smtClean="0">
                              <a:latin typeface="Cambria Math" charset="0"/>
                              <a:ea typeface="Tahoma" panose="020B0604030504040204" pitchFamily="34" charset="0"/>
                              <a:cs typeface="Tahoma" panose="020B0604030504040204" pitchFamily="34" charset="0"/>
                            </a:rPr>
                          </m:ctrlPr>
                        </m:funcPr>
                        <m:fName>
                          <m:limLow>
                            <m:limLowPr>
                              <m:ctrlPr>
                                <a:rPr lang="en-US" sz="1800" b="0" i="1" smtClean="0">
                                  <a:latin typeface="Cambria Math" charset="0"/>
                                  <a:ea typeface="Tahoma" panose="020B0604030504040204" pitchFamily="34" charset="0"/>
                                  <a:cs typeface="Tahoma" panose="020B0604030504040204" pitchFamily="34" charset="0"/>
                                </a:rPr>
                              </m:ctrlPr>
                            </m:limLowPr>
                            <m:e>
                              <m:r>
                                <m:rPr>
                                  <m:sty m:val="p"/>
                                </m:rPr>
                                <a:rPr lang="en-US" sz="1800" b="0" i="0" smtClean="0">
                                  <a:latin typeface="Cambria Math" panose="02040503050406030204" pitchFamily="18" charset="0"/>
                                  <a:ea typeface="Tahoma" panose="020B0604030504040204" pitchFamily="34" charset="0"/>
                                  <a:cs typeface="Tahoma" panose="020B0604030504040204" pitchFamily="34" charset="0"/>
                                </a:rPr>
                                <m:t>argmin</m:t>
                              </m:r>
                            </m:e>
                            <m:lim>
                              <m:sSup>
                                <m:sSupPr>
                                  <m:ctrlPr>
                                    <a:rPr lang="en-US"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𝑎</m:t>
                                  </m:r>
                                </m:e>
                                <m:sup>
                                  <m:r>
                                    <a:rPr lang="en-US" sz="1800" i="1">
                                      <a:latin typeface="Cambria Math" panose="02040503050406030204" pitchFamily="18" charset="0"/>
                                      <a:ea typeface="Cambria Math" panose="02040503050406030204" pitchFamily="18" charset="0"/>
                                      <a:cs typeface="Tahoma" panose="020B0604030504040204" pitchFamily="34" charset="0"/>
                                    </a:rPr>
                                    <m:t>′</m:t>
                                  </m:r>
                                </m:sup>
                              </m:sSup>
                            </m:lim>
                          </m:limLow>
                        </m:fName>
                        <m:e>
                          <m:d>
                            <m:dPr>
                              <m:begChr m:val="["/>
                              <m:endChr m:val="]"/>
                              <m:ctrlPr>
                                <a:rPr lang="en-US" sz="1800" b="0" i="1" smtClean="0">
                                  <a:latin typeface="Cambria Math" charset="0"/>
                                  <a:ea typeface="Tahoma" panose="020B0604030504040204" pitchFamily="34" charset="0"/>
                                  <a:cs typeface="Tahoma" panose="020B0604030504040204" pitchFamily="34" charset="0"/>
                                </a:rPr>
                              </m:ctrlPr>
                            </m:dPr>
                            <m:e>
                              <m:acc>
                                <m:accPr>
                                  <m:chr m:val="̂"/>
                                  <m:ctrlPr>
                                    <a:rPr lang="en-US" sz="1800" i="1">
                                      <a:latin typeface="Cambria Math" charset="0"/>
                                      <a:ea typeface="Tahoma" panose="020B0604030504040204" pitchFamily="34" charset="0"/>
                                      <a:cs typeface="Tahoma" panose="020B0604030504040204" pitchFamily="34" charset="0"/>
                                    </a:rPr>
                                  </m:ctrlPr>
                                </m:accPr>
                                <m:e>
                                  <m:sSup>
                                    <m:sSupPr>
                                      <m:ctrlPr>
                                        <a:rPr lang="el-GR"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𝑄</m:t>
                                      </m:r>
                                    </m:e>
                                    <m:sup>
                                      <m:r>
                                        <a:rPr lang="en-US" sz="1800" i="1">
                                          <a:latin typeface="Cambria Math" panose="02040503050406030204" pitchFamily="18" charset="0"/>
                                          <a:ea typeface="Cambria Math" panose="02040503050406030204" pitchFamily="18" charset="0"/>
                                          <a:cs typeface="Tahoma" panose="020B0604030504040204" pitchFamily="34" charset="0"/>
                                        </a:rPr>
                                        <m:t>𝐿</m:t>
                                      </m:r>
                                    </m:sup>
                                  </m:sSup>
                                </m:e>
                              </m:acc>
                              <m:d>
                                <m:dPr>
                                  <m:ctrlPr>
                                    <a:rPr lang="el-GR" sz="1800" i="1">
                                      <a:latin typeface="Cambria Math" charset="0"/>
                                      <a:ea typeface="Cambria Math" panose="02040503050406030204" pitchFamily="18" charset="0"/>
                                      <a:cs typeface="Tahoma" panose="020B0604030504040204" pitchFamily="34" charset="0"/>
                                    </a:rPr>
                                  </m:ctrlPr>
                                </m:dPr>
                                <m:e>
                                  <m:r>
                                    <a:rPr lang="en-US" sz="1800" i="1">
                                      <a:latin typeface="Cambria Math" panose="02040503050406030204" pitchFamily="18" charset="0"/>
                                      <a:ea typeface="Cambria Math" panose="02040503050406030204" pitchFamily="18" charset="0"/>
                                      <a:cs typeface="Tahoma" panose="020B0604030504040204" pitchFamily="34" charset="0"/>
                                    </a:rPr>
                                    <m:t>𝑠</m:t>
                                  </m:r>
                                  <m:r>
                                    <a:rPr lang="en-US" sz="1800" i="1">
                                      <a:latin typeface="Cambria Math" panose="02040503050406030204" pitchFamily="18" charset="0"/>
                                      <a:ea typeface="Cambria Math" panose="02040503050406030204" pitchFamily="18" charset="0"/>
                                      <a:cs typeface="Tahoma" panose="020B0604030504040204" pitchFamily="34" charset="0"/>
                                    </a:rPr>
                                    <m:t>,</m:t>
                                  </m:r>
                                  <m:sSup>
                                    <m:sSupPr>
                                      <m:ctrlPr>
                                        <a:rPr lang="en-US"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𝑎</m:t>
                                      </m:r>
                                    </m:e>
                                    <m:sup>
                                      <m:r>
                                        <a:rPr lang="en-US" sz="1800" i="1">
                                          <a:latin typeface="Cambria Math" panose="02040503050406030204" pitchFamily="18" charset="0"/>
                                          <a:ea typeface="Cambria Math" panose="02040503050406030204" pitchFamily="18" charset="0"/>
                                          <a:cs typeface="Tahoma" panose="020B0604030504040204" pitchFamily="34" charset="0"/>
                                        </a:rPr>
                                        <m:t>′</m:t>
                                      </m:r>
                                    </m:sup>
                                  </m:sSup>
                                </m:e>
                              </m:d>
                              <m:r>
                                <a:rPr lang="en-US" sz="1800" i="1">
                                  <a:latin typeface="Cambria Math" panose="02040503050406030204" pitchFamily="18" charset="0"/>
                                  <a:ea typeface="Cambria Math" panose="02040503050406030204" pitchFamily="18" charset="0"/>
                                  <a:cs typeface="Tahoma" panose="020B0604030504040204" pitchFamily="34" charset="0"/>
                                </a:rPr>
                                <m:t>+</m:t>
                              </m:r>
                              <m:r>
                                <a:rPr lang="en-US" sz="1800" i="1">
                                  <a:latin typeface="Cambria Math" panose="02040503050406030204" pitchFamily="18" charset="0"/>
                                  <a:ea typeface="Cambria Math" panose="02040503050406030204" pitchFamily="18" charset="0"/>
                                  <a:cs typeface="Tahoma" panose="020B0604030504040204" pitchFamily="34" charset="0"/>
                                </a:rPr>
                                <m:t>𝑉</m:t>
                              </m:r>
                              <m:r>
                                <a:rPr lang="en-US" sz="1800" i="1">
                                  <a:latin typeface="Cambria Math" panose="02040503050406030204" pitchFamily="18" charset="0"/>
                                  <a:ea typeface="Cambria Math" panose="02040503050406030204" pitchFamily="18" charset="0"/>
                                  <a:cs typeface="Tahoma" panose="020B0604030504040204" pitchFamily="34" charset="0"/>
                                </a:rPr>
                                <m:t>∙</m:t>
                              </m:r>
                              <m:acc>
                                <m:accPr>
                                  <m:chr m:val="̂"/>
                                  <m:ctrlPr>
                                    <a:rPr lang="en-US" sz="1800" i="1">
                                      <a:latin typeface="Cambria Math" charset="0"/>
                                      <a:ea typeface="Tahoma" panose="020B0604030504040204" pitchFamily="34" charset="0"/>
                                      <a:cs typeface="Tahoma" panose="020B0604030504040204" pitchFamily="34" charset="0"/>
                                    </a:rPr>
                                  </m:ctrlPr>
                                </m:accPr>
                                <m:e>
                                  <m:sSup>
                                    <m:sSupPr>
                                      <m:ctrlPr>
                                        <a:rPr lang="el-GR"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𝑄</m:t>
                                      </m:r>
                                    </m:e>
                                    <m:sup>
                                      <m:r>
                                        <a:rPr lang="en-US" sz="1800" i="1">
                                          <a:latin typeface="Cambria Math" panose="02040503050406030204" pitchFamily="18" charset="0"/>
                                          <a:ea typeface="Cambria Math" panose="02040503050406030204" pitchFamily="18" charset="0"/>
                                          <a:cs typeface="Tahoma" panose="020B0604030504040204" pitchFamily="34" charset="0"/>
                                        </a:rPr>
                                        <m:t>𝑃</m:t>
                                      </m:r>
                                    </m:sup>
                                  </m:sSup>
                                </m:e>
                              </m:acc>
                              <m:d>
                                <m:dPr>
                                  <m:ctrlPr>
                                    <a:rPr lang="el-GR" sz="1800" i="1">
                                      <a:latin typeface="Cambria Math" charset="0"/>
                                      <a:ea typeface="Cambria Math" panose="02040503050406030204" pitchFamily="18" charset="0"/>
                                      <a:cs typeface="Tahoma" panose="020B0604030504040204" pitchFamily="34" charset="0"/>
                                    </a:rPr>
                                  </m:ctrlPr>
                                </m:dPr>
                                <m:e>
                                  <m:r>
                                    <a:rPr lang="en-US" sz="1800" i="1">
                                      <a:latin typeface="Cambria Math" panose="02040503050406030204" pitchFamily="18" charset="0"/>
                                      <a:ea typeface="Cambria Math" panose="02040503050406030204" pitchFamily="18" charset="0"/>
                                      <a:cs typeface="Tahoma" panose="020B0604030504040204" pitchFamily="34" charset="0"/>
                                    </a:rPr>
                                    <m:t>𝑠</m:t>
                                  </m:r>
                                  <m:r>
                                    <a:rPr lang="en-US" sz="1800" i="1">
                                      <a:latin typeface="Cambria Math" panose="02040503050406030204" pitchFamily="18" charset="0"/>
                                      <a:ea typeface="Cambria Math" panose="02040503050406030204" pitchFamily="18" charset="0"/>
                                      <a:cs typeface="Tahoma" panose="020B0604030504040204" pitchFamily="34" charset="0"/>
                                    </a:rPr>
                                    <m:t>,</m:t>
                                  </m:r>
                                  <m:sSup>
                                    <m:sSupPr>
                                      <m:ctrlPr>
                                        <a:rPr lang="en-US" sz="1800" i="1">
                                          <a:latin typeface="Cambria Math" charset="0"/>
                                          <a:ea typeface="Cambria Math" panose="02040503050406030204" pitchFamily="18" charset="0"/>
                                          <a:cs typeface="Tahoma" panose="020B0604030504040204" pitchFamily="34" charset="0"/>
                                        </a:rPr>
                                      </m:ctrlPr>
                                    </m:sSupPr>
                                    <m:e>
                                      <m:r>
                                        <a:rPr lang="en-US" sz="1800" i="1">
                                          <a:latin typeface="Cambria Math" panose="02040503050406030204" pitchFamily="18" charset="0"/>
                                          <a:ea typeface="Cambria Math" panose="02040503050406030204" pitchFamily="18" charset="0"/>
                                          <a:cs typeface="Tahoma" panose="020B0604030504040204" pitchFamily="34" charset="0"/>
                                        </a:rPr>
                                        <m:t>𝑎</m:t>
                                      </m:r>
                                    </m:e>
                                    <m:sup>
                                      <m:r>
                                        <a:rPr lang="en-US" sz="1800" i="1">
                                          <a:latin typeface="Cambria Math" panose="02040503050406030204" pitchFamily="18" charset="0"/>
                                          <a:ea typeface="Cambria Math" panose="02040503050406030204" pitchFamily="18" charset="0"/>
                                          <a:cs typeface="Tahoma" panose="020B0604030504040204" pitchFamily="34" charset="0"/>
                                        </a:rPr>
                                        <m:t>′</m:t>
                                      </m:r>
                                    </m:sup>
                                  </m:sSup>
                                </m:e>
                              </m:d>
                            </m:e>
                          </m:d>
                        </m:e>
                      </m:func>
                    </m:oMath>
                  </m:oMathPara>
                </a14:m>
                <a:endParaRPr lang="en-US" sz="1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 Placeholder 1">
                <a:extLst>
                  <a:ext uri="{FF2B5EF4-FFF2-40B4-BE49-F238E27FC236}">
                    <a16:creationId xmlns:a16="http://schemas.microsoft.com/office/drawing/2014/main" id="{6DDC02A7-6647-45CA-8E11-75629D8C1877}"/>
                  </a:ext>
                </a:extLst>
              </p:cNvPr>
              <p:cNvSpPr>
                <a:spLocks noGrp="1" noRot="1" noChangeAspect="1" noMove="1" noResize="1" noEditPoints="1" noAdjustHandles="1" noChangeArrowheads="1" noChangeShapeType="1" noTextEdit="1"/>
              </p:cNvSpPr>
              <p:nvPr>
                <p:ph type="body" idx="1"/>
              </p:nvPr>
            </p:nvSpPr>
            <p:spPr>
              <a:xfrm>
                <a:off x="228600" y="1580692"/>
                <a:ext cx="8534398" cy="4667708"/>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Lyapunov-Based Reinforcement Learning</a:t>
            </a:r>
          </a:p>
        </p:txBody>
      </p:sp>
      <p:sp>
        <p:nvSpPr>
          <p:cNvPr id="4" name="Slide Number Placeholder 3">
            <a:extLst>
              <a:ext uri="{FF2B5EF4-FFF2-40B4-BE49-F238E27FC236}">
                <a16:creationId xmlns:a16="http://schemas.microsoft.com/office/drawing/2014/main" xmlns="" id="{DE610E67-504E-46D0-A8B5-CB75532683AB}"/>
              </a:ext>
            </a:extLst>
          </p:cNvPr>
          <p:cNvSpPr>
            <a:spLocks noGrp="1"/>
          </p:cNvSpPr>
          <p:nvPr>
            <p:ph type="sldNum" idx="10"/>
          </p:nvPr>
        </p:nvSpPr>
        <p:spPr/>
        <p:txBody>
          <a:bodyPr/>
          <a:lstStyle/>
          <a:p>
            <a:fld id="{3B62EEA0-407C-F845-9485-6BA8F1FD51F2}" type="slidenum">
              <a:rPr lang="en-US" altLang="zh-CN" smtClean="0"/>
              <a:pPr/>
              <a:t>37</a:t>
            </a:fld>
            <a:r>
              <a:rPr lang="en-US" altLang="zh-CN"/>
              <a:t>/44</a:t>
            </a:r>
            <a:endParaRPr lang="en-US" altLang="zh-CN" dirty="0"/>
          </a:p>
        </p:txBody>
      </p:sp>
    </p:spTree>
    <p:extLst>
      <p:ext uri="{BB962C8B-B14F-4D97-AF65-F5344CB8AC3E}">
        <p14:creationId xmlns:p14="http://schemas.microsoft.com/office/powerpoint/2010/main" val="34020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500"/>
                                        <p:tgtEl>
                                          <p:spTgt spid="2">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96BB238-130F-4B4C-89D3-B444495A8D4C}"/>
              </a:ext>
            </a:extLst>
          </p:cNvPr>
          <p:cNvSpPr>
            <a:spLocks noGrp="1"/>
          </p:cNvSpPr>
          <p:nvPr>
            <p:ph type="body" idx="1"/>
          </p:nvPr>
        </p:nvSpPr>
        <p:spPr>
          <a:xfrm>
            <a:off x="304801" y="1144588"/>
            <a:ext cx="8534398" cy="5029199"/>
          </a:xfrm>
        </p:spPr>
        <p:txBody>
          <a:bodyPr/>
          <a:lstStyle/>
          <a:p>
            <a:pPr>
              <a:lnSpc>
                <a:spcPct val="120000"/>
              </a:lnSpc>
            </a:pPr>
            <a:r>
              <a:rPr lang="en-US" sz="2000" dirty="0">
                <a:latin typeface="Tahoma" panose="020B0604030504040204" pitchFamily="34" charset="0"/>
                <a:ea typeface="Tahoma" panose="020B0604030504040204" pitchFamily="34" charset="0"/>
                <a:cs typeface="Tahoma" panose="020B0604030504040204" pitchFamily="34" charset="0"/>
              </a:rPr>
              <a:t>Link bandwidth 100 Mbps</a:t>
            </a:r>
          </a:p>
          <a:p>
            <a:pPr>
              <a:lnSpc>
                <a:spcPct val="120000"/>
              </a:lnSpc>
            </a:pPr>
            <a:r>
              <a:rPr lang="en-US" sz="2000" dirty="0">
                <a:latin typeface="Tahoma" panose="020B0604030504040204" pitchFamily="34" charset="0"/>
                <a:ea typeface="Tahoma" panose="020B0604030504040204" pitchFamily="34" charset="0"/>
                <a:cs typeface="Tahoma" panose="020B0604030504040204" pitchFamily="34" charset="0"/>
              </a:rPr>
              <a:t>Imbalance propagation delay</a:t>
            </a:r>
          </a:p>
          <a:p>
            <a:pPr>
              <a:lnSpc>
                <a:spcPct val="120000"/>
              </a:lnSpc>
            </a:pPr>
            <a:r>
              <a:rPr lang="en-US" sz="2000" dirty="0">
                <a:latin typeface="Tahoma" panose="020B0604030504040204" pitchFamily="34" charset="0"/>
                <a:ea typeface="Tahoma" panose="020B0604030504040204" pitchFamily="34" charset="0"/>
                <a:cs typeface="Tahoma" panose="020B0604030504040204" pitchFamily="34" charset="0"/>
              </a:rPr>
              <a:t>The propagation delay will shift from -10% to 10% every 4 seconds.</a:t>
            </a:r>
          </a:p>
          <a:p>
            <a:pPr>
              <a:lnSpc>
                <a:spcPct val="120000"/>
              </a:lnSpc>
            </a:pPr>
            <a:r>
              <a:rPr lang="en-US" sz="2000" dirty="0">
                <a:latin typeface="Tahoma" panose="020B0604030504040204" pitchFamily="34" charset="0"/>
                <a:ea typeface="Tahoma" panose="020B0604030504040204" pitchFamily="34" charset="0"/>
                <a:cs typeface="Tahoma" panose="020B0604030504040204" pitchFamily="34" charset="0"/>
              </a:rPr>
              <a:t>The traffic is generated using an ON-OFF model with probability p.</a:t>
            </a:r>
          </a:p>
          <a:p>
            <a:pPr>
              <a:lnSpc>
                <a:spcPct val="120000"/>
              </a:lnSpc>
            </a:pPr>
            <a:r>
              <a:rPr lang="en-US" sz="2000" dirty="0">
                <a:latin typeface="Tahoma" panose="020B0604030504040204" pitchFamily="34" charset="0"/>
                <a:ea typeface="Tahoma" panose="020B0604030504040204" pitchFamily="34" charset="0"/>
                <a:cs typeface="Tahoma" panose="020B0604030504040204" pitchFamily="34" charset="0"/>
              </a:rPr>
              <a:t>The mean value of traffic volume is from a set of uniformly generated traffic matrix.</a:t>
            </a:r>
          </a:p>
          <a:p>
            <a:pPr>
              <a:lnSpc>
                <a:spcPct val="120000"/>
              </a:lnSpc>
            </a:pPr>
            <a:r>
              <a:rPr lang="en-US" sz="2000" dirty="0">
                <a:latin typeface="Tahoma" panose="020B0604030504040204" pitchFamily="34" charset="0"/>
                <a:ea typeface="Tahoma" panose="020B0604030504040204" pitchFamily="34" charset="0"/>
                <a:cs typeface="Tahoma" panose="020B0604030504040204" pitchFamily="34" charset="0"/>
              </a:rPr>
              <a:t>The transition between the states follows a fixed state transition matrix. </a:t>
            </a:r>
          </a:p>
        </p:txBody>
      </p:sp>
      <p:sp>
        <p:nvSpPr>
          <p:cNvPr id="3" name="Text Placeholder 2">
            <a:extLst>
              <a:ext uri="{FF2B5EF4-FFF2-40B4-BE49-F238E27FC236}">
                <a16:creationId xmlns:a16="http://schemas.microsoft.com/office/drawing/2014/main" xmlns="" id="{6047D0F2-A9B4-41FE-B764-E1591D3716F0}"/>
              </a:ext>
            </a:extLst>
          </p:cNvPr>
          <p:cNvSpPr>
            <a:spLocks noGrp="1"/>
          </p:cNvSpPr>
          <p:nvPr>
            <p:ph type="body" idx="2"/>
          </p:nvPr>
        </p:nvSpPr>
        <p:spPr/>
        <p:txBody>
          <a:bodyPr/>
          <a:lstStyle/>
          <a:p>
            <a:r>
              <a:rPr lang="en-US" dirty="0"/>
              <a:t>Experiment Setup</a:t>
            </a:r>
          </a:p>
        </p:txBody>
      </p:sp>
      <p:grpSp>
        <p:nvGrpSpPr>
          <p:cNvPr id="42" name="Group 41">
            <a:extLst>
              <a:ext uri="{FF2B5EF4-FFF2-40B4-BE49-F238E27FC236}">
                <a16:creationId xmlns:a16="http://schemas.microsoft.com/office/drawing/2014/main" xmlns="" id="{EA87CF36-8837-4405-AD7D-368BECCB8B41}"/>
              </a:ext>
            </a:extLst>
          </p:cNvPr>
          <p:cNvGrpSpPr/>
          <p:nvPr/>
        </p:nvGrpSpPr>
        <p:grpSpPr>
          <a:xfrm>
            <a:off x="4621583" y="4191000"/>
            <a:ext cx="4217616" cy="1907494"/>
            <a:chOff x="3823821" y="1962146"/>
            <a:chExt cx="4217616" cy="1907494"/>
          </a:xfrm>
        </p:grpSpPr>
        <p:grpSp>
          <p:nvGrpSpPr>
            <p:cNvPr id="32" name="Group 31">
              <a:extLst>
                <a:ext uri="{FF2B5EF4-FFF2-40B4-BE49-F238E27FC236}">
                  <a16:creationId xmlns:a16="http://schemas.microsoft.com/office/drawing/2014/main" xmlns="" id="{A97EAC1D-E8EF-4074-90AA-F96A44BEACA2}"/>
                </a:ext>
              </a:extLst>
            </p:cNvPr>
            <p:cNvGrpSpPr/>
            <p:nvPr/>
          </p:nvGrpSpPr>
          <p:grpSpPr>
            <a:xfrm>
              <a:off x="3886200" y="2097087"/>
              <a:ext cx="4155237" cy="1600200"/>
              <a:chOff x="3657600" y="2286000"/>
              <a:chExt cx="2590799" cy="997728"/>
            </a:xfrm>
          </p:grpSpPr>
          <p:sp>
            <p:nvSpPr>
              <p:cNvPr id="5" name="Oval 4">
                <a:extLst>
                  <a:ext uri="{FF2B5EF4-FFF2-40B4-BE49-F238E27FC236}">
                    <a16:creationId xmlns:a16="http://schemas.microsoft.com/office/drawing/2014/main" xmlns="" id="{BD177F96-95E1-4D72-8FEA-3EC0FCF90360}"/>
                  </a:ext>
                </a:extLst>
              </p:cNvPr>
              <p:cNvSpPr/>
              <p:nvPr/>
            </p:nvSpPr>
            <p:spPr>
              <a:xfrm>
                <a:off x="3657600" y="2286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xmlns="" id="{F03A6AA1-B307-400C-823B-3781CB3BCA49}"/>
                  </a:ext>
                </a:extLst>
              </p:cNvPr>
              <p:cNvSpPr/>
              <p:nvPr/>
            </p:nvSpPr>
            <p:spPr>
              <a:xfrm>
                <a:off x="4572000" y="2286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xmlns="" id="{BD646EA2-EB89-4834-8300-71851DAD4E7E}"/>
                  </a:ext>
                </a:extLst>
              </p:cNvPr>
              <p:cNvSpPr/>
              <p:nvPr/>
            </p:nvSpPr>
            <p:spPr>
              <a:xfrm>
                <a:off x="5486399" y="2291541"/>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xmlns="" id="{1700806F-DA65-403E-A20C-14FAEB032474}"/>
                  </a:ext>
                </a:extLst>
              </p:cNvPr>
              <p:cNvSpPr/>
              <p:nvPr/>
            </p:nvSpPr>
            <p:spPr>
              <a:xfrm>
                <a:off x="4114800" y="2973387"/>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F549198B-E04D-4717-8317-E735AC0BD5A5}"/>
                  </a:ext>
                </a:extLst>
              </p:cNvPr>
              <p:cNvSpPr/>
              <p:nvPr/>
            </p:nvSpPr>
            <p:spPr>
              <a:xfrm>
                <a:off x="5029200" y="2973387"/>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4228620F-0C8F-407E-93D6-455BCE710136}"/>
                  </a:ext>
                </a:extLst>
              </p:cNvPr>
              <p:cNvSpPr/>
              <p:nvPr/>
            </p:nvSpPr>
            <p:spPr>
              <a:xfrm>
                <a:off x="5943599" y="2978928"/>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063686EA-96B0-487E-92F6-3AAA8872AE87}"/>
                  </a:ext>
                </a:extLst>
              </p:cNvPr>
              <p:cNvCxnSpPr>
                <a:stCxn id="5" idx="6"/>
                <a:endCxn id="7" idx="2"/>
              </p:cNvCxnSpPr>
              <p:nvPr/>
            </p:nvCxnSpPr>
            <p:spPr>
              <a:xfrm>
                <a:off x="3962400" y="2438400"/>
                <a:ext cx="6096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3BA2EEB1-CE5A-40C1-85F7-4505827472DB}"/>
                  </a:ext>
                </a:extLst>
              </p:cNvPr>
              <p:cNvCxnSpPr>
                <a:stCxn id="7" idx="6"/>
                <a:endCxn id="8" idx="2"/>
              </p:cNvCxnSpPr>
              <p:nvPr/>
            </p:nvCxnSpPr>
            <p:spPr>
              <a:xfrm>
                <a:off x="4876800" y="2438400"/>
                <a:ext cx="609599" cy="5541"/>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xmlns="" id="{934C9381-D4C8-4030-8065-DE4AEED41515}"/>
                  </a:ext>
                </a:extLst>
              </p:cNvPr>
              <p:cNvCxnSpPr>
                <a:stCxn id="9" idx="6"/>
                <a:endCxn id="10" idx="2"/>
              </p:cNvCxnSpPr>
              <p:nvPr/>
            </p:nvCxnSpPr>
            <p:spPr>
              <a:xfrm>
                <a:off x="4419600" y="3125787"/>
                <a:ext cx="609600"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xmlns="" id="{FFB79B03-2DD0-422C-904E-D94C67EDCD74}"/>
                  </a:ext>
                </a:extLst>
              </p:cNvPr>
              <p:cNvCxnSpPr>
                <a:stCxn id="10" idx="6"/>
                <a:endCxn id="11" idx="2"/>
              </p:cNvCxnSpPr>
              <p:nvPr/>
            </p:nvCxnSpPr>
            <p:spPr>
              <a:xfrm>
                <a:off x="5334000" y="3125787"/>
                <a:ext cx="609599" cy="554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xmlns="" id="{CC7EF5FB-8838-449A-BADC-C36EA48569DC}"/>
                  </a:ext>
                </a:extLst>
              </p:cNvPr>
              <p:cNvCxnSpPr>
                <a:stCxn id="5" idx="5"/>
                <a:endCxn id="9" idx="1"/>
              </p:cNvCxnSpPr>
              <p:nvPr/>
            </p:nvCxnSpPr>
            <p:spPr>
              <a:xfrm>
                <a:off x="3917763" y="2546163"/>
                <a:ext cx="241674" cy="471861"/>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xmlns="" id="{E5B1B9C5-48E3-4F22-993D-06C92679ADB5}"/>
                  </a:ext>
                </a:extLst>
              </p:cNvPr>
              <p:cNvCxnSpPr>
                <a:stCxn id="7" idx="5"/>
                <a:endCxn id="10" idx="1"/>
              </p:cNvCxnSpPr>
              <p:nvPr/>
            </p:nvCxnSpPr>
            <p:spPr>
              <a:xfrm>
                <a:off x="4832163" y="2546163"/>
                <a:ext cx="241674" cy="471861"/>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xmlns="" id="{162596D6-9E5A-4F63-A4F9-1B260A36E754}"/>
                  </a:ext>
                </a:extLst>
              </p:cNvPr>
              <p:cNvCxnSpPr>
                <a:stCxn id="8" idx="5"/>
                <a:endCxn id="11" idx="1"/>
              </p:cNvCxnSpPr>
              <p:nvPr/>
            </p:nvCxnSpPr>
            <p:spPr>
              <a:xfrm>
                <a:off x="5746562" y="2551704"/>
                <a:ext cx="241674" cy="471861"/>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xmlns="" id="{66A8F04E-B00B-4E40-BAF3-EC1CBC6C4D89}"/>
                  </a:ext>
                </a:extLst>
              </p:cNvPr>
              <p:cNvCxnSpPr>
                <a:stCxn id="8" idx="3"/>
                <a:endCxn id="10" idx="7"/>
              </p:cNvCxnSpPr>
              <p:nvPr/>
            </p:nvCxnSpPr>
            <p:spPr>
              <a:xfrm flipH="1">
                <a:off x="5289363" y="2551704"/>
                <a:ext cx="241673" cy="46632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xmlns="" id="{8E5E923F-D55F-404C-933C-B299B2A6AC95}"/>
                  </a:ext>
                </a:extLst>
              </p:cNvPr>
              <p:cNvCxnSpPr>
                <a:stCxn id="7" idx="3"/>
                <a:endCxn id="9" idx="7"/>
              </p:cNvCxnSpPr>
              <p:nvPr/>
            </p:nvCxnSpPr>
            <p:spPr>
              <a:xfrm flipH="1">
                <a:off x="4374963" y="2546163"/>
                <a:ext cx="241674" cy="471861"/>
              </a:xfrm>
              <a:prstGeom prst="line">
                <a:avLst/>
              </a:prstGeom>
            </p:spPr>
            <p:style>
              <a:lnRef idx="3">
                <a:schemeClr val="dk1"/>
              </a:lnRef>
              <a:fillRef idx="0">
                <a:schemeClr val="dk1"/>
              </a:fillRef>
              <a:effectRef idx="2">
                <a:schemeClr val="dk1"/>
              </a:effectRef>
              <a:fontRef idx="minor">
                <a:schemeClr val="tx1"/>
              </a:fontRef>
            </p:style>
          </p:cxnSp>
        </p:grpSp>
        <p:sp>
          <p:nvSpPr>
            <p:cNvPr id="33" name="TextBox 32">
              <a:extLst>
                <a:ext uri="{FF2B5EF4-FFF2-40B4-BE49-F238E27FC236}">
                  <a16:creationId xmlns:a16="http://schemas.microsoft.com/office/drawing/2014/main" xmlns="" id="{AEAFF5F3-13A8-4A88-90E4-0217F96BAC4C}"/>
                </a:ext>
              </a:extLst>
            </p:cNvPr>
            <p:cNvSpPr txBox="1"/>
            <p:nvPr/>
          </p:nvSpPr>
          <p:spPr>
            <a:xfrm>
              <a:off x="3823821" y="2681706"/>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xmlns="" id="{1553E4D0-9A60-4965-9283-FCAE69C197BA}"/>
                </a:ext>
              </a:extLst>
            </p:cNvPr>
            <p:cNvSpPr txBox="1"/>
            <p:nvPr/>
          </p:nvSpPr>
          <p:spPr>
            <a:xfrm>
              <a:off x="4468592" y="1962146"/>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xmlns="" id="{D376D7A5-8B35-4D1D-B81F-BBD36684DA30}"/>
                </a:ext>
              </a:extLst>
            </p:cNvPr>
            <p:cNvSpPr txBox="1"/>
            <p:nvPr/>
          </p:nvSpPr>
          <p:spPr>
            <a:xfrm>
              <a:off x="5935147" y="1979596"/>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xmlns="" id="{1A0AAFD0-DAA4-4C33-A95F-5C23F92CED6B}"/>
                </a:ext>
              </a:extLst>
            </p:cNvPr>
            <p:cNvSpPr txBox="1"/>
            <p:nvPr/>
          </p:nvSpPr>
          <p:spPr>
            <a:xfrm>
              <a:off x="4662021" y="2681706"/>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xmlns="" id="{D27E6AC6-E77C-448A-84EF-7A1AD8070449}"/>
                </a:ext>
              </a:extLst>
            </p:cNvPr>
            <p:cNvSpPr txBox="1"/>
            <p:nvPr/>
          </p:nvSpPr>
          <p:spPr>
            <a:xfrm>
              <a:off x="5334000" y="2681706"/>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xmlns="" id="{55BD7310-423F-4303-A972-8682BDB220A4}"/>
                </a:ext>
              </a:extLst>
            </p:cNvPr>
            <p:cNvSpPr txBox="1"/>
            <p:nvPr/>
          </p:nvSpPr>
          <p:spPr>
            <a:xfrm>
              <a:off x="6109821" y="2681706"/>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xmlns="" id="{95D8E268-944E-4386-81EA-268600B969E6}"/>
                </a:ext>
              </a:extLst>
            </p:cNvPr>
            <p:cNvSpPr txBox="1"/>
            <p:nvPr/>
          </p:nvSpPr>
          <p:spPr>
            <a:xfrm>
              <a:off x="6697096" y="3556212"/>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xmlns="" id="{A5861AA5-E737-44A0-A307-D5A927D9BC42}"/>
                </a:ext>
              </a:extLst>
            </p:cNvPr>
            <p:cNvSpPr txBox="1"/>
            <p:nvPr/>
          </p:nvSpPr>
          <p:spPr>
            <a:xfrm>
              <a:off x="7315200" y="2681706"/>
              <a:ext cx="671979"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sp>
          <p:nvSpPr>
            <p:cNvPr id="41" name="TextBox 40">
              <a:extLst>
                <a:ext uri="{FF2B5EF4-FFF2-40B4-BE49-F238E27FC236}">
                  <a16:creationId xmlns:a16="http://schemas.microsoft.com/office/drawing/2014/main" xmlns="" id="{C241C5FA-C17F-4C79-9981-5510A1694807}"/>
                </a:ext>
              </a:extLst>
            </p:cNvPr>
            <p:cNvSpPr txBox="1"/>
            <p:nvPr/>
          </p:nvSpPr>
          <p:spPr>
            <a:xfrm>
              <a:off x="5239285" y="3561863"/>
              <a:ext cx="771365"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100 </a:t>
              </a:r>
              <a:r>
                <a:rPr kumimoji="1" lang="en-US" dirty="0" err="1">
                  <a:latin typeface="Tahoma" panose="020B0604030504040204" pitchFamily="34" charset="0"/>
                  <a:ea typeface="Tahoma" panose="020B0604030504040204" pitchFamily="34" charset="0"/>
                  <a:cs typeface="Tahoma" panose="020B0604030504040204" pitchFamily="34" charset="0"/>
                </a:rPr>
                <a:t>ms</a:t>
              </a:r>
              <a:endParaRPr kumimoji="1" lang="en-US" dirty="0">
                <a:latin typeface="Tahoma" panose="020B0604030504040204" pitchFamily="34" charset="0"/>
                <a:ea typeface="Tahoma" panose="020B0604030504040204" pitchFamily="34" charset="0"/>
                <a:cs typeface="Tahoma" panose="020B0604030504040204" pitchFamily="34" charset="0"/>
              </a:endParaRPr>
            </a:p>
          </p:txBody>
        </p:sp>
      </p:grpSp>
      <p:sp>
        <p:nvSpPr>
          <p:cNvPr id="6" name="Slide Number Placeholder 5">
            <a:extLst>
              <a:ext uri="{FF2B5EF4-FFF2-40B4-BE49-F238E27FC236}">
                <a16:creationId xmlns:a16="http://schemas.microsoft.com/office/drawing/2014/main" xmlns="" id="{86274C57-C61C-4D09-BD29-54664DB79F3C}"/>
              </a:ext>
            </a:extLst>
          </p:cNvPr>
          <p:cNvSpPr>
            <a:spLocks noGrp="1"/>
          </p:cNvSpPr>
          <p:nvPr>
            <p:ph type="sldNum" idx="10"/>
          </p:nvPr>
        </p:nvSpPr>
        <p:spPr/>
        <p:txBody>
          <a:bodyPr/>
          <a:lstStyle/>
          <a:p>
            <a:fld id="{3B62EEA0-407C-F845-9485-6BA8F1FD51F2}" type="slidenum">
              <a:rPr lang="en-US" altLang="zh-CN" smtClean="0"/>
              <a:pPr/>
              <a:t>38</a:t>
            </a:fld>
            <a:r>
              <a:rPr lang="en-US" altLang="zh-CN"/>
              <a:t>/44</a:t>
            </a:r>
            <a:endParaRPr lang="en-US" altLang="zh-CN" dirty="0"/>
          </a:p>
        </p:txBody>
      </p:sp>
    </p:spTree>
    <p:extLst>
      <p:ext uri="{BB962C8B-B14F-4D97-AF65-F5344CB8AC3E}">
        <p14:creationId xmlns:p14="http://schemas.microsoft.com/office/powerpoint/2010/main" val="150718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08000"/>
              </a:lnSpc>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Simulation Results</a:t>
            </a:r>
          </a:p>
        </p:txBody>
      </p:sp>
      <p:pic>
        <p:nvPicPr>
          <p:cNvPr id="7" name="Picture 6" descr="A close up of a map&#10;&#10;Description automatically generated">
            <a:extLst>
              <a:ext uri="{FF2B5EF4-FFF2-40B4-BE49-F238E27FC236}">
                <a16:creationId xmlns:a16="http://schemas.microsoft.com/office/drawing/2014/main" xmlns="" id="{603DD2CF-7086-4010-9228-CBB15AC32F1B}"/>
              </a:ext>
            </a:extLst>
          </p:cNvPr>
          <p:cNvPicPr>
            <a:picLocks noChangeAspect="1"/>
          </p:cNvPicPr>
          <p:nvPr/>
        </p:nvPicPr>
        <p:blipFill>
          <a:blip r:embed="rId3"/>
          <a:stretch>
            <a:fillRect/>
          </a:stretch>
        </p:blipFill>
        <p:spPr>
          <a:xfrm>
            <a:off x="228598" y="1580691"/>
            <a:ext cx="4216037" cy="2459355"/>
          </a:xfrm>
          <a:prstGeom prst="rect">
            <a:avLst/>
          </a:prstGeom>
        </p:spPr>
      </p:pic>
      <p:pic>
        <p:nvPicPr>
          <p:cNvPr id="10" name="Picture 9" descr="A close up of a map&#10;&#10;Description automatically generated">
            <a:extLst>
              <a:ext uri="{FF2B5EF4-FFF2-40B4-BE49-F238E27FC236}">
                <a16:creationId xmlns:a16="http://schemas.microsoft.com/office/drawing/2014/main" xmlns="" id="{7058B1FE-A171-449E-ACA5-D4EFB856AD59}"/>
              </a:ext>
            </a:extLst>
          </p:cNvPr>
          <p:cNvPicPr>
            <a:picLocks noChangeAspect="1"/>
          </p:cNvPicPr>
          <p:nvPr/>
        </p:nvPicPr>
        <p:blipFill>
          <a:blip r:embed="rId4"/>
          <a:stretch>
            <a:fillRect/>
          </a:stretch>
        </p:blipFill>
        <p:spPr>
          <a:xfrm>
            <a:off x="228599" y="4077629"/>
            <a:ext cx="5209851" cy="2170771"/>
          </a:xfrm>
          <a:prstGeom prst="rect">
            <a:avLst/>
          </a:prstGeom>
        </p:spPr>
      </p:pic>
      <p:sp>
        <p:nvSpPr>
          <p:cNvPr id="11" name="직사각형 9">
            <a:extLst>
              <a:ext uri="{FF2B5EF4-FFF2-40B4-BE49-F238E27FC236}">
                <a16:creationId xmlns:a16="http://schemas.microsoft.com/office/drawing/2014/main" xmlns="" id="{52B4DF4A-A009-49FD-A58E-B9BFA0F3D364}"/>
              </a:ext>
            </a:extLst>
          </p:cNvPr>
          <p:cNvSpPr/>
          <p:nvPr/>
        </p:nvSpPr>
        <p:spPr>
          <a:xfrm>
            <a:off x="4699367" y="1992743"/>
            <a:ext cx="3962400" cy="2047303"/>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The proposed method achieves better stability compared with basic Lyapunov optimization method without reinforcement learning</a:t>
            </a:r>
            <a:endParaRPr lang="ko-KR" altLang="en-US" sz="1800" dirty="0">
              <a:solidFill>
                <a:srgbClr val="000000"/>
              </a:solidFill>
              <a:latin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xmlns="" id="{065AB8BF-4736-4088-8BE0-CE70097143B2}"/>
              </a:ext>
            </a:extLst>
          </p:cNvPr>
          <p:cNvSpPr txBox="1"/>
          <p:nvPr/>
        </p:nvSpPr>
        <p:spPr>
          <a:xfrm>
            <a:off x="228598" y="6143625"/>
            <a:ext cx="6093335" cy="307777"/>
          </a:xfrm>
          <a:prstGeom prst="rect">
            <a:avLst/>
          </a:prstGeom>
          <a:noFill/>
        </p:spPr>
        <p:txBody>
          <a:bodyPr wrap="none" rtlCol="0">
            <a:spAutoFit/>
          </a:bodyPr>
          <a:lstStyle/>
          <a:p>
            <a:r>
              <a:rPr kumimoji="1" lang="en-US" dirty="0">
                <a:latin typeface="Tahoma" panose="020B0604030504040204" pitchFamily="34" charset="0"/>
                <a:ea typeface="Tahoma" panose="020B0604030504040204" pitchFamily="34" charset="0"/>
                <a:cs typeface="Tahoma" panose="020B0604030504040204" pitchFamily="34" charset="0"/>
              </a:rPr>
              <a:t>The lower value of p is, the higher burstiness there will be in the system.</a:t>
            </a:r>
          </a:p>
        </p:txBody>
      </p:sp>
      <p:sp>
        <p:nvSpPr>
          <p:cNvPr id="4" name="Slide Number Placeholder 3">
            <a:extLst>
              <a:ext uri="{FF2B5EF4-FFF2-40B4-BE49-F238E27FC236}">
                <a16:creationId xmlns:a16="http://schemas.microsoft.com/office/drawing/2014/main" xmlns="" id="{1A8B2CA2-CDFC-4914-8B15-157067083808}"/>
              </a:ext>
            </a:extLst>
          </p:cNvPr>
          <p:cNvSpPr>
            <a:spLocks noGrp="1"/>
          </p:cNvSpPr>
          <p:nvPr>
            <p:ph type="sldNum" idx="10"/>
          </p:nvPr>
        </p:nvSpPr>
        <p:spPr/>
        <p:txBody>
          <a:bodyPr/>
          <a:lstStyle/>
          <a:p>
            <a:fld id="{3B62EEA0-407C-F845-9485-6BA8F1FD51F2}" type="slidenum">
              <a:rPr lang="en-US" altLang="zh-CN" smtClean="0"/>
              <a:pPr/>
              <a:t>39</a:t>
            </a:fld>
            <a:r>
              <a:rPr lang="en-US" altLang="zh-CN"/>
              <a:t>/44</a:t>
            </a:r>
            <a:endParaRPr lang="en-US" altLang="zh-CN" dirty="0"/>
          </a:p>
        </p:txBody>
      </p:sp>
    </p:spTree>
    <p:extLst>
      <p:ext uri="{BB962C8B-B14F-4D97-AF65-F5344CB8AC3E}">
        <p14:creationId xmlns:p14="http://schemas.microsoft.com/office/powerpoint/2010/main" val="27808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A329D15E-9FE4-46D3-9C18-AC243B79CA78}"/>
                  </a:ext>
                </a:extLst>
              </p:cNvPr>
              <p:cNvSpPr>
                <a:spLocks noGrp="1"/>
              </p:cNvSpPr>
              <p:nvPr>
                <p:ph type="body" idx="1"/>
              </p:nvPr>
            </p:nvSpPr>
            <p:spPr>
              <a:xfrm>
                <a:off x="152399" y="1547762"/>
                <a:ext cx="5507186" cy="4624437"/>
              </a:xfrm>
            </p:spPr>
            <p:txBody>
              <a:bodyPr/>
              <a:lstStyle/>
              <a:p>
                <a:pPr marL="440641" lvl="1" indent="0">
                  <a:lnSpc>
                    <a:spcPct val="150000"/>
                  </a:lnSpc>
                  <a:spcBef>
                    <a:spcPts val="1200"/>
                  </a:spcBef>
                  <a:buNone/>
                </a:pPr>
                <a:r>
                  <a:rPr lang="en-US" altLang="zh-CN" sz="2000" dirty="0">
                    <a:latin typeface="Tahoma" panose="020B0604030504040204" pitchFamily="34" charset="0"/>
                    <a:ea typeface="Tahoma" panose="020B0604030504040204" pitchFamily="34" charset="0"/>
                    <a:cs typeface="Tahoma" panose="020B0604030504040204" pitchFamily="34" charset="0"/>
                  </a:rPr>
                  <a:t>System state</a:t>
                </a:r>
                <a:r>
                  <a:rPr lang="en-US" altLang="zh-CN" sz="20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zh-CN" sz="2000" b="0" i="1" smtClean="0">
                        <a:latin typeface="Cambria Math" panose="02040503050406030204" pitchFamily="18" charset="0"/>
                        <a:ea typeface="Microsoft YaHei" charset="-122"/>
                        <a:cs typeface="Microsoft YaHei" charset="-122"/>
                      </a:rPr>
                      <m:t>𝑥</m:t>
                    </m:r>
                    <m:r>
                      <a:rPr lang="en-US" altLang="zh-CN" sz="2000" b="0" i="1" smtClean="0">
                        <a:latin typeface="Cambria Math" panose="02040503050406030204" pitchFamily="18" charset="0"/>
                        <a:ea typeface="Microsoft YaHei" charset="-122"/>
                        <a:cs typeface="Microsoft YaHei" charset="-122"/>
                      </a:rPr>
                      <m:t>(</m:t>
                    </m:r>
                    <m:r>
                      <a:rPr lang="en-US" altLang="zh-CN" sz="2000" b="0" i="1" smtClean="0">
                        <a:latin typeface="Cambria Math" panose="02040503050406030204" pitchFamily="18" charset="0"/>
                        <a:ea typeface="Microsoft YaHei" charset="-122"/>
                        <a:cs typeface="Microsoft YaHei" charset="-122"/>
                      </a:rPr>
                      <m:t>𝑡</m:t>
                    </m:r>
                    <m:r>
                      <a:rPr lang="en-US" altLang="zh-CN" sz="2000" b="0" i="1" smtClean="0">
                        <a:latin typeface="Cambria Math" panose="02040503050406030204" pitchFamily="18" charset="0"/>
                        <a:ea typeface="Microsoft YaHei" charset="-122"/>
                        <a:cs typeface="Microsoft YaHei" charset="-122"/>
                      </a:rPr>
                      <m:t>)∈</m:t>
                    </m:r>
                    <m:r>
                      <a:rPr lang="en-US" altLang="zh-CN" sz="2000" b="0" i="1" smtClean="0">
                        <a:latin typeface="Cambria Math" panose="02040503050406030204" pitchFamily="18" charset="0"/>
                        <a:ea typeface="Cambria Math" panose="02040503050406030204" pitchFamily="18" charset="0"/>
                        <a:cs typeface="Microsoft YaHei" charset="-122"/>
                      </a:rPr>
                      <m:t>𝑋</m:t>
                    </m:r>
                    <m:r>
                      <a:rPr lang="en-US" altLang="zh-CN" sz="2000" b="0" i="1" smtClean="0">
                        <a:latin typeface="Cambria Math" panose="02040503050406030204" pitchFamily="18" charset="0"/>
                        <a:ea typeface="Cambria Math" panose="02040503050406030204" pitchFamily="18" charset="0"/>
                        <a:cs typeface="Microsoft YaHei" charset="-122"/>
                      </a:rPr>
                      <m:t>⊆</m:t>
                    </m:r>
                    <m:sSup>
                      <m:sSupPr>
                        <m:ctrlPr>
                          <a:rPr lang="en-US" altLang="zh-CN" sz="2000" i="1" smtClean="0">
                            <a:latin typeface="Cambria Math"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𝑅</m:t>
                        </m:r>
                      </m:e>
                      <m:sup>
                        <m:r>
                          <a:rPr lang="en-US" altLang="zh-CN" sz="2000" b="0" i="1" smtClean="0">
                            <a:latin typeface="Cambria Math" panose="02040503050406030204" pitchFamily="18" charset="0"/>
                            <a:ea typeface="Cambria Math" panose="02040503050406030204" pitchFamily="18" charset="0"/>
                          </a:rPr>
                          <m:t>𝑛</m:t>
                        </m:r>
                      </m:sup>
                    </m:sSup>
                  </m:oMath>
                </a14:m>
                <a:endParaRPr lang="en-US" altLang="zh-CN" sz="2000" i="1"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r>
                  <a:rPr lang="en-US" altLang="zh-CN" sz="2000" dirty="0">
                    <a:latin typeface="Tahoma" panose="020B0604030504040204" pitchFamily="34" charset="0"/>
                    <a:ea typeface="Tahoma" panose="020B0604030504040204" pitchFamily="34" charset="0"/>
                    <a:cs typeface="Tahoma" panose="020B0604030504040204" pitchFamily="34" charset="0"/>
                  </a:rPr>
                  <a:t>System function </a:t>
                </a:r>
                <a14:m>
                  <m:oMath xmlns:m="http://schemas.openxmlformats.org/officeDocument/2006/math">
                    <m:acc>
                      <m:accPr>
                        <m:chr m:val="̇"/>
                        <m:ctrlPr>
                          <a:rPr lang="en-US" altLang="zh-CN" sz="2000" i="1" smtClean="0">
                            <a:latin typeface="Cambria Math" charset="0"/>
                            <a:ea typeface="Microsoft YaHei" charset="-122"/>
                          </a:rPr>
                        </m:ctrlPr>
                      </m:accPr>
                      <m:e>
                        <m:r>
                          <a:rPr lang="en-US" altLang="zh-CN" sz="2000" b="0" i="1" smtClean="0">
                            <a:latin typeface="Cambria Math" panose="02040503050406030204" pitchFamily="18" charset="0"/>
                            <a:ea typeface="Microsoft YaHei" charset="-122"/>
                          </a:rPr>
                          <m:t>𝑥</m:t>
                        </m:r>
                      </m:e>
                    </m:acc>
                    <m:r>
                      <a:rPr lang="en-US" altLang="zh-CN" sz="2000" b="0" i="1" smtClean="0">
                        <a:latin typeface="Cambria Math" panose="02040503050406030204" pitchFamily="18" charset="0"/>
                        <a:ea typeface="Microsoft YaHei" charset="-122"/>
                      </a:rPr>
                      <m:t>=</m:t>
                    </m:r>
                    <m:r>
                      <a:rPr lang="en-US" altLang="zh-CN" sz="2000" b="0" i="1" smtClean="0">
                        <a:latin typeface="Cambria Math" panose="02040503050406030204" pitchFamily="18" charset="0"/>
                        <a:ea typeface="Microsoft YaHei" charset="-122"/>
                      </a:rPr>
                      <m:t>𝑓</m:t>
                    </m:r>
                    <m:d>
                      <m:dPr>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𝑡</m:t>
                        </m:r>
                      </m:e>
                    </m:d>
                    <m:r>
                      <a:rPr lang="en-US" altLang="zh-CN" sz="2000" b="0" i="1" smtClean="0">
                        <a:latin typeface="Cambria Math" panose="02040503050406030204" pitchFamily="18" charset="0"/>
                        <a:ea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𝑓</m:t>
                    </m:r>
                    <m:r>
                      <a:rPr lang="en-US" altLang="zh-CN" sz="2000" b="0" i="1">
                        <a:latin typeface="Cambria Math" panose="02040503050406030204" pitchFamily="18" charset="0"/>
                        <a:ea typeface="Cambria Math" panose="02040503050406030204" pitchFamily="18" charset="0"/>
                        <a:cs typeface="Microsoft YaHei" charset="-122"/>
                      </a:rPr>
                      <m:t>:</m:t>
                    </m:r>
                    <m:r>
                      <a:rPr lang="en-US" altLang="zh-CN" sz="2000" b="0" i="1" smtClean="0">
                        <a:latin typeface="Cambria Math" panose="02040503050406030204" pitchFamily="18" charset="0"/>
                        <a:ea typeface="Cambria Math" panose="02040503050406030204" pitchFamily="18" charset="0"/>
                        <a:cs typeface="Microsoft YaHei" charset="-122"/>
                      </a:rPr>
                      <m:t>𝑋</m:t>
                    </m:r>
                    <m:r>
                      <a:rPr lang="en-US" altLang="zh-CN" sz="2000" b="0" i="1">
                        <a:latin typeface="Cambria Math" panose="02040503050406030204" pitchFamily="18" charset="0"/>
                        <a:ea typeface="Cambria Math" panose="02040503050406030204" pitchFamily="18" charset="0"/>
                        <a:cs typeface="Microsoft YaHei" charset="-122"/>
                      </a:rPr>
                      <m:t>→</m:t>
                    </m:r>
                    <m:sSup>
                      <m:sSupPr>
                        <m:ctrlPr>
                          <a:rPr lang="en-US" altLang="zh-CN" sz="2000" i="1">
                            <a:latin typeface="Cambria Math"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𝑅</m:t>
                        </m:r>
                      </m:e>
                      <m:sup>
                        <m:r>
                          <a:rPr lang="en-US" altLang="zh-CN" sz="2000" b="0" i="1">
                            <a:latin typeface="Cambria Math" panose="02040503050406030204" pitchFamily="18" charset="0"/>
                            <a:ea typeface="Cambria Math" panose="02040503050406030204" pitchFamily="18" charset="0"/>
                          </a:rPr>
                          <m:t>𝑛</m:t>
                        </m:r>
                      </m:sup>
                    </m:sSup>
                  </m:oMath>
                </a14:m>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14:m>
                  <m:oMathPara xmlns:m="http://schemas.openxmlformats.org/officeDocument/2006/math">
                    <m:oMathParaPr>
                      <m:jc m:val="centerGroup"/>
                    </m:oMathParaPr>
                    <m:oMath xmlns:m="http://schemas.openxmlformats.org/officeDocument/2006/math">
                      <m:r>
                        <a:rPr lang="zh-CN" altLang="en-US" sz="2000" b="0" i="1" smtClean="0">
                          <a:latin typeface="Cambria Math" panose="02040503050406030204" pitchFamily="18" charset="0"/>
                          <a:ea typeface="Microsoft YaHei" charset="-122"/>
                          <a:cs typeface="Microsoft YaHei" charset="-122"/>
                        </a:rPr>
                        <m:t>∀</m:t>
                      </m:r>
                      <m:r>
                        <a:rPr lang="zh-CN" altLang="en-US" sz="2000" b="0" i="1" smtClean="0">
                          <a:latin typeface="Cambria Math" panose="02040503050406030204" pitchFamily="18" charset="0"/>
                          <a:ea typeface="Microsoft YaHei" charset="-122"/>
                          <a:cs typeface="Microsoft YaHei" charset="-122"/>
                        </a:rPr>
                        <m:t>𝜖</m:t>
                      </m:r>
                      <m:r>
                        <a:rPr lang="en-US" altLang="zh-CN" sz="2000" b="0" i="1" smtClean="0">
                          <a:latin typeface="Cambria Math" panose="02040503050406030204" pitchFamily="18" charset="0"/>
                          <a:ea typeface="Microsoft YaHei" charset="-122"/>
                          <a:cs typeface="Microsoft YaHei" charset="-122"/>
                        </a:rPr>
                        <m:t>&gt;0,∃</m:t>
                      </m:r>
                      <m:r>
                        <a:rPr lang="zh-CN" altLang="en-US" sz="2000" b="0" i="1" smtClean="0">
                          <a:latin typeface="Cambria Math" panose="02040503050406030204" pitchFamily="18" charset="0"/>
                          <a:ea typeface="Microsoft YaHei" charset="-122"/>
                          <a:cs typeface="Microsoft YaHei" charset="-122"/>
                        </a:rPr>
                        <m:t>𝛿</m:t>
                      </m:r>
                      <m:r>
                        <a:rPr lang="en-US" altLang="zh-CN" sz="2000" b="0" i="1" smtClean="0">
                          <a:latin typeface="Cambria Math" panose="02040503050406030204" pitchFamily="18" charset="0"/>
                          <a:ea typeface="Microsoft YaHei" charset="-122"/>
                          <a:cs typeface="Microsoft YaHei" charset="-122"/>
                        </a:rPr>
                        <m:t>&gt;0,</m:t>
                      </m:r>
                    </m:oMath>
                  </m:oMathPara>
                </a14:m>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14:m>
                  <m:oMathPara xmlns:m="http://schemas.openxmlformats.org/officeDocument/2006/math">
                    <m:oMathParaPr>
                      <m:jc m:val="centerGroup"/>
                    </m:oMathParaPr>
                    <m:oMath xmlns:m="http://schemas.openxmlformats.org/officeDocument/2006/math">
                      <m:d>
                        <m:dPr>
                          <m:begChr m:val="‖"/>
                          <m:endChr m:val="‖"/>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𝑥</m:t>
                          </m:r>
                          <m:d>
                            <m:dPr>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0</m:t>
                              </m:r>
                            </m:e>
                          </m:d>
                          <m:r>
                            <a:rPr lang="en-US" altLang="zh-CN" sz="2000" b="0" i="1" smtClean="0">
                              <a:latin typeface="Cambria Math" panose="02040503050406030204" pitchFamily="18" charset="0"/>
                              <a:ea typeface="Microsoft YaHei" charset="-122"/>
                            </a:rPr>
                            <m:t>−</m:t>
                          </m:r>
                          <m:sSub>
                            <m:sSubPr>
                              <m:ctrlPr>
                                <a:rPr lang="en-US" altLang="zh-CN" sz="2000" i="1" smtClean="0">
                                  <a:latin typeface="Cambria Math" charset="0"/>
                                  <a:ea typeface="Microsoft YaHei" charset="-122"/>
                                </a:rPr>
                              </m:ctrlPr>
                            </m:sSubPr>
                            <m:e>
                              <m:r>
                                <a:rPr lang="en-US" altLang="zh-CN" sz="2000" b="0" i="1" smtClean="0">
                                  <a:latin typeface="Cambria Math" panose="02040503050406030204" pitchFamily="18" charset="0"/>
                                  <a:ea typeface="Microsoft YaHei" charset="-122"/>
                                </a:rPr>
                                <m:t>𝑥</m:t>
                              </m:r>
                            </m:e>
                            <m:sub>
                              <m:r>
                                <a:rPr lang="en-US" altLang="zh-CN" sz="2000" b="0" i="1" smtClean="0">
                                  <a:latin typeface="Cambria Math" panose="02040503050406030204" pitchFamily="18" charset="0"/>
                                  <a:ea typeface="Microsoft YaHei" charset="-122"/>
                                </a:rPr>
                                <m:t>𝑒</m:t>
                              </m:r>
                            </m:sub>
                          </m:sSub>
                        </m:e>
                      </m:d>
                      <m:r>
                        <a:rPr lang="en-US" altLang="zh-CN" sz="2000" b="0" i="1" smtClean="0">
                          <a:latin typeface="Cambria Math" panose="02040503050406030204" pitchFamily="18" charset="0"/>
                          <a:ea typeface="Microsoft YaHei" charset="-122"/>
                          <a:cs typeface="Microsoft YaHei" charset="-122"/>
                        </a:rPr>
                        <m:t>&lt;</m:t>
                      </m:r>
                      <m:r>
                        <a:rPr lang="zh-CN" altLang="en-US" sz="2000" b="0" i="1">
                          <a:latin typeface="Cambria Math" panose="02040503050406030204" pitchFamily="18" charset="0"/>
                          <a:ea typeface="Microsoft YaHei" charset="-122"/>
                          <a:cs typeface="Microsoft YaHei" charset="-122"/>
                        </a:rPr>
                        <m:t>𝛿</m:t>
                      </m:r>
                      <m:r>
                        <a:rPr lang="zh-CN" altLang="en-US" sz="2000" b="0" i="1" smtClean="0">
                          <a:latin typeface="Cambria Math" panose="02040503050406030204" pitchFamily="18" charset="0"/>
                          <a:ea typeface="Microsoft YaHei" charset="-122"/>
                          <a:cs typeface="Microsoft YaHei" charset="-122"/>
                        </a:rPr>
                        <m:t>⇒</m:t>
                      </m:r>
                      <m:d>
                        <m:dPr>
                          <m:begChr m:val="‖"/>
                          <m:endChr m:val="‖"/>
                          <m:ctrlPr>
                            <a:rPr lang="en-US" altLang="zh-CN" sz="2000" i="1" smtClean="0">
                              <a:latin typeface="Cambria Math" charset="0"/>
                              <a:ea typeface="Cambria Math" panose="02040503050406030204" pitchFamily="18" charset="0"/>
                            </a:rPr>
                          </m:ctrlPr>
                        </m:dPr>
                        <m:e>
                          <m:r>
                            <a:rPr lang="en-US" altLang="zh-CN" sz="2000" b="0" i="1">
                              <a:latin typeface="Cambria Math" panose="02040503050406030204" pitchFamily="18" charset="0"/>
                              <a:ea typeface="Microsoft YaHei" charset="-122"/>
                            </a:rPr>
                            <m:t>𝑥</m:t>
                          </m:r>
                          <m:d>
                            <m:dPr>
                              <m:ctrlPr>
                                <a:rPr lang="en-US" altLang="zh-CN" sz="2000" i="1">
                                  <a:latin typeface="Cambria Math" charset="0"/>
                                  <a:ea typeface="Microsoft YaHei" charset="-122"/>
                                </a:rPr>
                              </m:ctrlPr>
                            </m:dPr>
                            <m:e>
                              <m:r>
                                <a:rPr lang="en-US" altLang="zh-CN" sz="2000" b="0" i="1" smtClean="0">
                                  <a:latin typeface="Cambria Math" panose="02040503050406030204" pitchFamily="18" charset="0"/>
                                  <a:ea typeface="Microsoft YaHei" charset="-122"/>
                                </a:rPr>
                                <m:t>𝑡</m:t>
                              </m:r>
                            </m:e>
                          </m:d>
                          <m:r>
                            <a:rPr lang="en-US" altLang="zh-CN" sz="2000" b="0" i="1">
                              <a:latin typeface="Cambria Math" panose="02040503050406030204" pitchFamily="18" charset="0"/>
                              <a:ea typeface="Microsoft YaHei" charset="-122"/>
                            </a:rPr>
                            <m:t>−</m:t>
                          </m:r>
                          <m:sSub>
                            <m:sSubPr>
                              <m:ctrlPr>
                                <a:rPr lang="en-US" altLang="zh-CN" sz="2000" i="1">
                                  <a:latin typeface="Cambria Math" charset="0"/>
                                  <a:ea typeface="Microsoft YaHei" charset="-122"/>
                                </a:rPr>
                              </m:ctrlPr>
                            </m:sSubPr>
                            <m:e>
                              <m:r>
                                <a:rPr lang="en-US" altLang="zh-CN" sz="2000" b="0" i="1">
                                  <a:latin typeface="Cambria Math" panose="02040503050406030204" pitchFamily="18" charset="0"/>
                                  <a:ea typeface="Microsoft YaHei" charset="-122"/>
                                </a:rPr>
                                <m:t>𝑥</m:t>
                              </m:r>
                            </m:e>
                            <m:sub>
                              <m:r>
                                <a:rPr lang="en-US" altLang="zh-CN" sz="2000" b="0" i="1">
                                  <a:latin typeface="Cambria Math" panose="02040503050406030204" pitchFamily="18" charset="0"/>
                                  <a:ea typeface="Microsoft YaHei" charset="-122"/>
                                </a:rPr>
                                <m:t>𝑒</m:t>
                              </m:r>
                            </m:sub>
                          </m:sSub>
                        </m:e>
                      </m:d>
                      <m:r>
                        <a:rPr lang="en-US" altLang="zh-CN" sz="2000" b="0" i="1" smtClean="0">
                          <a:latin typeface="Cambria Math" panose="02040503050406030204" pitchFamily="18" charset="0"/>
                          <a:ea typeface="Cambria Math" panose="02040503050406030204" pitchFamily="18" charset="0"/>
                          <a:cs typeface="Microsoft YaHei" charset="-122"/>
                        </a:rPr>
                        <m:t>&lt;</m:t>
                      </m:r>
                      <m:r>
                        <a:rPr lang="zh-CN" altLang="en-US" sz="2000" b="0" i="1">
                          <a:latin typeface="Cambria Math" panose="02040503050406030204" pitchFamily="18" charset="0"/>
                          <a:ea typeface="Microsoft YaHei" charset="-122"/>
                          <a:cs typeface="Microsoft YaHei" charset="-122"/>
                        </a:rPr>
                        <m:t>𝜖</m:t>
                      </m:r>
                      <m:r>
                        <a:rPr lang="en-US" altLang="zh-CN" sz="2000" b="0" i="1" smtClean="0">
                          <a:latin typeface="Cambria Math" panose="02040503050406030204" pitchFamily="18" charset="0"/>
                          <a:ea typeface="Microsoft YaHei" charset="-122"/>
                          <a:cs typeface="Microsoft YaHei" charset="-122"/>
                        </a:rPr>
                        <m:t>,</m:t>
                      </m:r>
                      <m:r>
                        <a:rPr lang="zh-CN" altLang="en-US" sz="2000" b="0" i="1">
                          <a:latin typeface="Cambria Math" panose="02040503050406030204" pitchFamily="18" charset="0"/>
                          <a:ea typeface="Microsoft YaHei" charset="-122"/>
                          <a:cs typeface="Microsoft YaHei" charset="-122"/>
                        </a:rPr>
                        <m:t>∀</m:t>
                      </m:r>
                      <m:r>
                        <a:rPr lang="en-US" altLang="zh-CN" sz="2000" b="0" i="1">
                          <a:latin typeface="Cambria Math" panose="02040503050406030204" pitchFamily="18" charset="0"/>
                          <a:ea typeface="Microsoft YaHei" charset="-122"/>
                          <a:cs typeface="Microsoft YaHei" charset="-122"/>
                        </a:rPr>
                        <m:t>𝑡</m:t>
                      </m:r>
                      <m:r>
                        <a:rPr lang="en-US" altLang="zh-CN" sz="2000" b="0" i="1">
                          <a:latin typeface="Cambria Math" panose="02040503050406030204" pitchFamily="18" charset="0"/>
                          <a:ea typeface="Cambria Math" panose="02040503050406030204" pitchFamily="18" charset="0"/>
                          <a:cs typeface="Microsoft YaHei" charset="-122"/>
                        </a:rPr>
                        <m:t>&gt;0</m:t>
                      </m:r>
                    </m:oMath>
                  </m:oMathPara>
                </a14:m>
                <a:endParaRPr lang="en-US" altLang="zh-CN"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 Placeholder 1">
                <a:extLst>
                  <a:ext uri="{FF2B5EF4-FFF2-40B4-BE49-F238E27FC236}">
                    <a16:creationId xmlns:a16="http://schemas.microsoft.com/office/drawing/2014/main" id="{A329D15E-9FE4-46D3-9C18-AC243B79CA78}"/>
                  </a:ext>
                </a:extLst>
              </p:cNvPr>
              <p:cNvSpPr>
                <a:spLocks noGrp="1" noRot="1" noChangeAspect="1" noMove="1" noResize="1" noEditPoints="1" noAdjustHandles="1" noChangeArrowheads="1" noChangeShapeType="1" noTextEdit="1"/>
              </p:cNvSpPr>
              <p:nvPr>
                <p:ph type="body" idx="1"/>
              </p:nvPr>
            </p:nvSpPr>
            <p:spPr>
              <a:xfrm>
                <a:off x="152399" y="1547762"/>
                <a:ext cx="5507186" cy="4624437"/>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990C362F-5535-455B-BE0A-11CB4FFB4444}"/>
              </a:ext>
            </a:extLst>
          </p:cNvPr>
          <p:cNvSpPr>
            <a:spLocks noGrp="1"/>
          </p:cNvSpPr>
          <p:nvPr>
            <p:ph type="body" idx="2"/>
          </p:nvPr>
        </p:nvSpPr>
        <p:spPr/>
        <p:txBody>
          <a:bodyPr/>
          <a:lstStyle/>
          <a:p>
            <a:pPr marL="203091"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Lyapunov and Stability Theory</a:t>
            </a:r>
          </a:p>
        </p:txBody>
      </p:sp>
      <p:sp>
        <p:nvSpPr>
          <p:cNvPr id="4" name="文本框 16">
            <a:extLst>
              <a:ext uri="{FF2B5EF4-FFF2-40B4-BE49-F238E27FC236}">
                <a16:creationId xmlns:a16="http://schemas.microsoft.com/office/drawing/2014/main" xmlns="" id="{943B4D54-3406-4C5A-9E98-E0A1D6C2B471}"/>
              </a:ext>
            </a:extLst>
          </p:cNvPr>
          <p:cNvSpPr txBox="1"/>
          <p:nvPr/>
        </p:nvSpPr>
        <p:spPr>
          <a:xfrm>
            <a:off x="152400" y="1086097"/>
            <a:ext cx="7085786"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System Stability in the Sense of Lyapunov</a:t>
            </a:r>
          </a:p>
        </p:txBody>
      </p:sp>
      <p:grpSp>
        <p:nvGrpSpPr>
          <p:cNvPr id="5" name="Group 4">
            <a:extLst>
              <a:ext uri="{FF2B5EF4-FFF2-40B4-BE49-F238E27FC236}">
                <a16:creationId xmlns:a16="http://schemas.microsoft.com/office/drawing/2014/main" xmlns="" id="{FFFFD778-23CC-407C-A17D-9B07897CCF0A}"/>
              </a:ext>
            </a:extLst>
          </p:cNvPr>
          <p:cNvGrpSpPr/>
          <p:nvPr/>
        </p:nvGrpSpPr>
        <p:grpSpPr>
          <a:xfrm>
            <a:off x="4648184" y="1776065"/>
            <a:ext cx="4191006" cy="3305869"/>
            <a:chOff x="1711325" y="2473325"/>
            <a:chExt cx="5216525" cy="4114800"/>
          </a:xfrm>
        </p:grpSpPr>
        <p:graphicFrame>
          <p:nvGraphicFramePr>
            <p:cNvPr id="6" name="Object 4">
              <a:extLst>
                <a:ext uri="{FF2B5EF4-FFF2-40B4-BE49-F238E27FC236}">
                  <a16:creationId xmlns:a16="http://schemas.microsoft.com/office/drawing/2014/main" xmlns="" id="{4F23E33E-69A1-4231-9FF2-467E3FAF5FFB}"/>
                </a:ext>
              </a:extLst>
            </p:cNvPr>
            <p:cNvGraphicFramePr>
              <a:graphicFrameLocks noChangeAspect="1"/>
            </p:cNvGraphicFramePr>
            <p:nvPr>
              <p:extLst>
                <p:ext uri="{D42A27DB-BD31-4B8C-83A1-F6EECF244321}">
                  <p14:modId xmlns:p14="http://schemas.microsoft.com/office/powerpoint/2010/main" val="4082997784"/>
                </p:ext>
              </p:extLst>
            </p:nvPr>
          </p:nvGraphicFramePr>
          <p:xfrm>
            <a:off x="4422775" y="4041775"/>
            <a:ext cx="114300" cy="215900"/>
          </p:xfrm>
          <a:graphic>
            <a:graphicData uri="http://schemas.openxmlformats.org/presentationml/2006/ole">
              <mc:AlternateContent xmlns:mc="http://schemas.openxmlformats.org/markup-compatibility/2006">
                <mc:Choice xmlns:v="urn:schemas-microsoft-com:vml" Requires="v">
                  <p:oleObj spid="_x0000_s1165" name="Equation" r:id="rId4" imgW="114120" imgH="215640" progId="Equation.3">
                    <p:embed/>
                  </p:oleObj>
                </mc:Choice>
                <mc:Fallback>
                  <p:oleObj name="Equation" r:id="rId4" imgW="114120" imgH="215640" progId="Equation.3">
                    <p:embed/>
                    <p:pic>
                      <p:nvPicPr>
                        <p:cNvPr id="6" name="Object 4">
                          <a:extLst>
                            <a:ext uri="{FF2B5EF4-FFF2-40B4-BE49-F238E27FC236}">
                              <a16:creationId xmlns:a16="http://schemas.microsoft.com/office/drawing/2014/main" xmlns="" id="{4F23E33E-69A1-4231-9FF2-467E3FAF5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775" y="4041775"/>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Line 12">
              <a:extLst>
                <a:ext uri="{FF2B5EF4-FFF2-40B4-BE49-F238E27FC236}">
                  <a16:creationId xmlns:a16="http://schemas.microsoft.com/office/drawing/2014/main" xmlns="" id="{CE063D49-61AF-4B69-9FF3-3AC6BC25CA2F}"/>
                </a:ext>
              </a:extLst>
            </p:cNvPr>
            <p:cNvSpPr>
              <a:spLocks noChangeShapeType="1"/>
            </p:cNvSpPr>
            <p:nvPr/>
          </p:nvSpPr>
          <p:spPr bwMode="auto">
            <a:xfrm flipV="1">
              <a:off x="1711325" y="4532312"/>
              <a:ext cx="5075239" cy="11111"/>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Line 13">
              <a:extLst>
                <a:ext uri="{FF2B5EF4-FFF2-40B4-BE49-F238E27FC236}">
                  <a16:creationId xmlns:a16="http://schemas.microsoft.com/office/drawing/2014/main" xmlns="" id="{F2FD8023-FAE2-4924-B7E0-CF7B69CD7DE2}"/>
                </a:ext>
              </a:extLst>
            </p:cNvPr>
            <p:cNvSpPr>
              <a:spLocks noChangeShapeType="1"/>
            </p:cNvSpPr>
            <p:nvPr/>
          </p:nvSpPr>
          <p:spPr bwMode="auto">
            <a:xfrm flipV="1">
              <a:off x="4175125" y="2473325"/>
              <a:ext cx="0" cy="411480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Oval 14">
              <a:extLst>
                <a:ext uri="{FF2B5EF4-FFF2-40B4-BE49-F238E27FC236}">
                  <a16:creationId xmlns:a16="http://schemas.microsoft.com/office/drawing/2014/main" xmlns="" id="{F62E6AA6-4469-47B8-980C-7AFB38D42A4D}"/>
                </a:ext>
              </a:extLst>
            </p:cNvPr>
            <p:cNvSpPr>
              <a:spLocks noChangeArrowheads="1"/>
            </p:cNvSpPr>
            <p:nvPr/>
          </p:nvSpPr>
          <p:spPr bwMode="auto">
            <a:xfrm>
              <a:off x="3565525" y="3921125"/>
              <a:ext cx="1219200" cy="1219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Oval 15">
              <a:extLst>
                <a:ext uri="{FF2B5EF4-FFF2-40B4-BE49-F238E27FC236}">
                  <a16:creationId xmlns:a16="http://schemas.microsoft.com/office/drawing/2014/main" xmlns="" id="{AE3D4E22-306A-47A0-A0AA-C1AAE220D5E6}"/>
                </a:ext>
              </a:extLst>
            </p:cNvPr>
            <p:cNvSpPr>
              <a:spLocks noChangeArrowheads="1"/>
            </p:cNvSpPr>
            <p:nvPr/>
          </p:nvSpPr>
          <p:spPr bwMode="auto">
            <a:xfrm>
              <a:off x="2803525" y="3082925"/>
              <a:ext cx="2743200" cy="2743200"/>
            </a:xfrm>
            <a:prstGeom prst="ellipse">
              <a:avLst/>
            </a:pr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Line 16">
              <a:extLst>
                <a:ext uri="{FF2B5EF4-FFF2-40B4-BE49-F238E27FC236}">
                  <a16:creationId xmlns:a16="http://schemas.microsoft.com/office/drawing/2014/main" xmlns="" id="{99A98E58-477C-43E7-9CC4-247A8DC08958}"/>
                </a:ext>
              </a:extLst>
            </p:cNvPr>
            <p:cNvSpPr>
              <a:spLocks noChangeShapeType="1"/>
            </p:cNvSpPr>
            <p:nvPr/>
          </p:nvSpPr>
          <p:spPr bwMode="auto">
            <a:xfrm flipV="1">
              <a:off x="4175125" y="4032250"/>
              <a:ext cx="334963" cy="498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Line 17">
              <a:extLst>
                <a:ext uri="{FF2B5EF4-FFF2-40B4-BE49-F238E27FC236}">
                  <a16:creationId xmlns:a16="http://schemas.microsoft.com/office/drawing/2014/main" xmlns="" id="{A96CC756-FAD5-4A1D-BB2B-E7A5DAE101AB}"/>
                </a:ext>
              </a:extLst>
            </p:cNvPr>
            <p:cNvSpPr>
              <a:spLocks noChangeShapeType="1"/>
            </p:cNvSpPr>
            <p:nvPr/>
          </p:nvSpPr>
          <p:spPr bwMode="auto">
            <a:xfrm flipV="1">
              <a:off x="4210050" y="4056063"/>
              <a:ext cx="1260475" cy="45243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8">
              <a:extLst>
                <a:ext uri="{FF2B5EF4-FFF2-40B4-BE49-F238E27FC236}">
                  <a16:creationId xmlns:a16="http://schemas.microsoft.com/office/drawing/2014/main" xmlns="" id="{3282B183-E734-45DF-B2D0-7799E5A486E0}"/>
                </a:ext>
              </a:extLst>
            </p:cNvPr>
            <p:cNvGraphicFramePr>
              <a:graphicFrameLocks noChangeAspect="1"/>
            </p:cNvGraphicFramePr>
            <p:nvPr>
              <p:extLst>
                <p:ext uri="{D42A27DB-BD31-4B8C-83A1-F6EECF244321}">
                  <p14:modId xmlns:p14="http://schemas.microsoft.com/office/powerpoint/2010/main" val="3805041041"/>
                </p:ext>
              </p:extLst>
            </p:nvPr>
          </p:nvGraphicFramePr>
          <p:xfrm>
            <a:off x="4479925" y="3692525"/>
            <a:ext cx="249238" cy="317500"/>
          </p:xfrm>
          <a:graphic>
            <a:graphicData uri="http://schemas.openxmlformats.org/presentationml/2006/ole">
              <mc:AlternateContent xmlns:mc="http://schemas.openxmlformats.org/markup-compatibility/2006">
                <mc:Choice xmlns:v="urn:schemas-microsoft-com:vml" Requires="v">
                  <p:oleObj spid="_x0000_s1166" name="Equation" r:id="rId6" imgW="139680" imgH="177480" progId="Equation.3">
                    <p:embed/>
                  </p:oleObj>
                </mc:Choice>
                <mc:Fallback>
                  <p:oleObj name="Equation" r:id="rId6" imgW="139680" imgH="177480" progId="Equation.3">
                    <p:embed/>
                    <p:pic>
                      <p:nvPicPr>
                        <p:cNvPr id="13" name="Object 18">
                          <a:extLst>
                            <a:ext uri="{FF2B5EF4-FFF2-40B4-BE49-F238E27FC236}">
                              <a16:creationId xmlns:a16="http://schemas.microsoft.com/office/drawing/2014/main" xmlns="" id="{3282B183-E734-45DF-B2D0-7799E5A486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9925" y="3692525"/>
                          <a:ext cx="24923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9">
              <a:extLst>
                <a:ext uri="{FF2B5EF4-FFF2-40B4-BE49-F238E27FC236}">
                  <a16:creationId xmlns:a16="http://schemas.microsoft.com/office/drawing/2014/main" xmlns="" id="{0209125A-336F-41A0-90E4-41D147EED6DF}"/>
                </a:ext>
              </a:extLst>
            </p:cNvPr>
            <p:cNvGraphicFramePr>
              <a:graphicFrameLocks noChangeAspect="1"/>
            </p:cNvGraphicFramePr>
            <p:nvPr>
              <p:extLst>
                <p:ext uri="{D42A27DB-BD31-4B8C-83A1-F6EECF244321}">
                  <p14:modId xmlns:p14="http://schemas.microsoft.com/office/powerpoint/2010/main" val="2414379835"/>
                </p:ext>
              </p:extLst>
            </p:nvPr>
          </p:nvGraphicFramePr>
          <p:xfrm>
            <a:off x="5616575" y="3660775"/>
            <a:ext cx="276225" cy="304800"/>
          </p:xfrm>
          <a:graphic>
            <a:graphicData uri="http://schemas.openxmlformats.org/presentationml/2006/ole">
              <mc:AlternateContent xmlns:mc="http://schemas.openxmlformats.org/markup-compatibility/2006">
                <mc:Choice xmlns:v="urn:schemas-microsoft-com:vml" Requires="v">
                  <p:oleObj spid="_x0000_s1167" name="Equation" r:id="rId8" imgW="126720" imgH="139680" progId="Equation.3">
                    <p:embed/>
                  </p:oleObj>
                </mc:Choice>
                <mc:Fallback>
                  <p:oleObj name="Equation" r:id="rId8" imgW="126720" imgH="139680" progId="Equation.3">
                    <p:embed/>
                    <p:pic>
                      <p:nvPicPr>
                        <p:cNvPr id="14" name="Object 19">
                          <a:extLst>
                            <a:ext uri="{FF2B5EF4-FFF2-40B4-BE49-F238E27FC236}">
                              <a16:creationId xmlns:a16="http://schemas.microsoft.com/office/drawing/2014/main" xmlns="" id="{0209125A-336F-41A0-90E4-41D147EED6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6575" y="3660775"/>
                          <a:ext cx="2762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0">
              <a:extLst>
                <a:ext uri="{FF2B5EF4-FFF2-40B4-BE49-F238E27FC236}">
                  <a16:creationId xmlns:a16="http://schemas.microsoft.com/office/drawing/2014/main" xmlns="" id="{AECBA806-8123-467F-877E-3746048F2BDD}"/>
                </a:ext>
              </a:extLst>
            </p:cNvPr>
            <p:cNvGraphicFramePr>
              <a:graphicFrameLocks noChangeAspect="1"/>
            </p:cNvGraphicFramePr>
            <p:nvPr>
              <p:extLst>
                <p:ext uri="{D42A27DB-BD31-4B8C-83A1-F6EECF244321}">
                  <p14:modId xmlns:p14="http://schemas.microsoft.com/office/powerpoint/2010/main" val="1968059675"/>
                </p:ext>
              </p:extLst>
            </p:nvPr>
          </p:nvGraphicFramePr>
          <p:xfrm>
            <a:off x="6605588" y="3773488"/>
            <a:ext cx="322262" cy="457200"/>
          </p:xfrm>
          <a:graphic>
            <a:graphicData uri="http://schemas.openxmlformats.org/presentationml/2006/ole">
              <mc:AlternateContent xmlns:mc="http://schemas.openxmlformats.org/markup-compatibility/2006">
                <mc:Choice xmlns:v="urn:schemas-microsoft-com:vml" Requires="v">
                  <p:oleObj spid="_x0000_s1168" name="Equation" r:id="rId10" imgW="152280" imgH="215640" progId="Equation.3">
                    <p:embed/>
                  </p:oleObj>
                </mc:Choice>
                <mc:Fallback>
                  <p:oleObj name="Equation" r:id="rId10" imgW="152280" imgH="215640" progId="Equation.3">
                    <p:embed/>
                    <p:pic>
                      <p:nvPicPr>
                        <p:cNvPr id="15" name="Object 20">
                          <a:extLst>
                            <a:ext uri="{FF2B5EF4-FFF2-40B4-BE49-F238E27FC236}">
                              <a16:creationId xmlns:a16="http://schemas.microsoft.com/office/drawing/2014/main" xmlns="" id="{AECBA806-8123-467F-877E-3746048F2B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5588" y="3773488"/>
                          <a:ext cx="3222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21">
              <a:extLst>
                <a:ext uri="{FF2B5EF4-FFF2-40B4-BE49-F238E27FC236}">
                  <a16:creationId xmlns:a16="http://schemas.microsoft.com/office/drawing/2014/main" xmlns="" id="{586B8994-97D9-4218-89F9-75518FA1CFF4}"/>
                </a:ext>
              </a:extLst>
            </p:cNvPr>
            <p:cNvGraphicFramePr>
              <a:graphicFrameLocks noChangeAspect="1"/>
            </p:cNvGraphicFramePr>
            <p:nvPr>
              <p:extLst>
                <p:ext uri="{D42A27DB-BD31-4B8C-83A1-F6EECF244321}">
                  <p14:modId xmlns:p14="http://schemas.microsoft.com/office/powerpoint/2010/main" val="3488354136"/>
                </p:ext>
              </p:extLst>
            </p:nvPr>
          </p:nvGraphicFramePr>
          <p:xfrm>
            <a:off x="4238625" y="2473325"/>
            <a:ext cx="349250" cy="457200"/>
          </p:xfrm>
          <a:graphic>
            <a:graphicData uri="http://schemas.openxmlformats.org/presentationml/2006/ole">
              <mc:AlternateContent xmlns:mc="http://schemas.openxmlformats.org/markup-compatibility/2006">
                <mc:Choice xmlns:v="urn:schemas-microsoft-com:vml" Requires="v">
                  <p:oleObj spid="_x0000_s1169" name="Equation" r:id="rId12" imgW="164880" imgH="215640" progId="Equation.3">
                    <p:embed/>
                  </p:oleObj>
                </mc:Choice>
                <mc:Fallback>
                  <p:oleObj name="Equation" r:id="rId12" imgW="164880" imgH="215640" progId="Equation.3">
                    <p:embed/>
                    <p:pic>
                      <p:nvPicPr>
                        <p:cNvPr id="16" name="Object 21">
                          <a:extLst>
                            <a:ext uri="{FF2B5EF4-FFF2-40B4-BE49-F238E27FC236}">
                              <a16:creationId xmlns:a16="http://schemas.microsoft.com/office/drawing/2014/main" xmlns="" id="{586B8994-97D9-4218-89F9-75518FA1CF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8625" y="2473325"/>
                          <a:ext cx="349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23">
              <a:extLst>
                <a:ext uri="{FF2B5EF4-FFF2-40B4-BE49-F238E27FC236}">
                  <a16:creationId xmlns:a16="http://schemas.microsoft.com/office/drawing/2014/main" xmlns="" id="{BDB97D4D-38CE-4C54-98CC-534CF5D6B854}"/>
                </a:ext>
              </a:extLst>
            </p:cNvPr>
            <p:cNvGraphicFramePr>
              <a:graphicFrameLocks noChangeAspect="1"/>
            </p:cNvGraphicFramePr>
            <p:nvPr>
              <p:extLst>
                <p:ext uri="{D42A27DB-BD31-4B8C-83A1-F6EECF244321}">
                  <p14:modId xmlns:p14="http://schemas.microsoft.com/office/powerpoint/2010/main" val="596379977"/>
                </p:ext>
              </p:extLst>
            </p:nvPr>
          </p:nvGraphicFramePr>
          <p:xfrm>
            <a:off x="3740150" y="4454525"/>
            <a:ext cx="330200" cy="457200"/>
          </p:xfrm>
          <a:graphic>
            <a:graphicData uri="http://schemas.openxmlformats.org/presentationml/2006/ole">
              <mc:AlternateContent xmlns:mc="http://schemas.openxmlformats.org/markup-compatibility/2006">
                <mc:Choice xmlns:v="urn:schemas-microsoft-com:vml" Requires="v">
                  <p:oleObj spid="_x0000_s1170" name="Equation" r:id="rId14" imgW="164880" imgH="228600" progId="Equation.3">
                    <p:embed/>
                  </p:oleObj>
                </mc:Choice>
                <mc:Fallback>
                  <p:oleObj name="Equation" r:id="rId14" imgW="164880" imgH="228600" progId="Equation.3">
                    <p:embed/>
                    <p:pic>
                      <p:nvPicPr>
                        <p:cNvPr id="17" name="Object 23">
                          <a:extLst>
                            <a:ext uri="{FF2B5EF4-FFF2-40B4-BE49-F238E27FC236}">
                              <a16:creationId xmlns:a16="http://schemas.microsoft.com/office/drawing/2014/main" xmlns="" id="{BDB97D4D-38CE-4C54-98CC-534CF5D6B8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0150" y="4454525"/>
                          <a:ext cx="33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 name="Group 24">
              <a:extLst>
                <a:ext uri="{FF2B5EF4-FFF2-40B4-BE49-F238E27FC236}">
                  <a16:creationId xmlns:a16="http://schemas.microsoft.com/office/drawing/2014/main" xmlns="" id="{5FC3A2C8-8F3B-4F73-8EA8-990292600BB7}"/>
                </a:ext>
              </a:extLst>
            </p:cNvPr>
            <p:cNvGrpSpPr>
              <a:grpSpLocks/>
            </p:cNvGrpSpPr>
            <p:nvPr/>
          </p:nvGrpSpPr>
          <p:grpSpPr bwMode="auto">
            <a:xfrm>
              <a:off x="4403725" y="4683125"/>
              <a:ext cx="152400" cy="152400"/>
              <a:chOff x="2832" y="2496"/>
              <a:chExt cx="96" cy="96"/>
            </a:xfrm>
          </p:grpSpPr>
          <p:sp>
            <p:nvSpPr>
              <p:cNvPr id="23" name="Line 25">
                <a:extLst>
                  <a:ext uri="{FF2B5EF4-FFF2-40B4-BE49-F238E27FC236}">
                    <a16:creationId xmlns:a16="http://schemas.microsoft.com/office/drawing/2014/main" xmlns="" id="{A7F93A92-44A0-442C-B643-9CD2DF88E0D4}"/>
                  </a:ext>
                </a:extLst>
              </p:cNvPr>
              <p:cNvSpPr>
                <a:spLocks noChangeShapeType="1"/>
              </p:cNvSpPr>
              <p:nvPr/>
            </p:nvSpPr>
            <p:spPr bwMode="auto">
              <a:xfrm flipH="1">
                <a:off x="2832" y="249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Line 26">
                <a:extLst>
                  <a:ext uri="{FF2B5EF4-FFF2-40B4-BE49-F238E27FC236}">
                    <a16:creationId xmlns:a16="http://schemas.microsoft.com/office/drawing/2014/main" xmlns="" id="{33A88F7A-5015-44CD-97DC-B31A68F01A86}"/>
                  </a:ext>
                </a:extLst>
              </p:cNvPr>
              <p:cNvSpPr>
                <a:spLocks noChangeShapeType="1"/>
              </p:cNvSpPr>
              <p:nvPr/>
            </p:nvSpPr>
            <p:spPr bwMode="auto">
              <a:xfrm>
                <a:off x="2832" y="249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19" name="Object 28">
              <a:extLst>
                <a:ext uri="{FF2B5EF4-FFF2-40B4-BE49-F238E27FC236}">
                  <a16:creationId xmlns:a16="http://schemas.microsoft.com/office/drawing/2014/main" xmlns="" id="{57A3B438-9492-4C7C-A062-7823E8D68F6B}"/>
                </a:ext>
              </a:extLst>
            </p:cNvPr>
            <p:cNvGraphicFramePr>
              <a:graphicFrameLocks noChangeAspect="1"/>
            </p:cNvGraphicFramePr>
            <p:nvPr>
              <p:extLst>
                <p:ext uri="{D42A27DB-BD31-4B8C-83A1-F6EECF244321}">
                  <p14:modId xmlns:p14="http://schemas.microsoft.com/office/powerpoint/2010/main" val="659115326"/>
                </p:ext>
              </p:extLst>
            </p:nvPr>
          </p:nvGraphicFramePr>
          <p:xfrm>
            <a:off x="4335463" y="4805363"/>
            <a:ext cx="330200" cy="457200"/>
          </p:xfrm>
          <a:graphic>
            <a:graphicData uri="http://schemas.openxmlformats.org/presentationml/2006/ole">
              <mc:AlternateContent xmlns:mc="http://schemas.openxmlformats.org/markup-compatibility/2006">
                <mc:Choice xmlns:v="urn:schemas-microsoft-com:vml" Requires="v">
                  <p:oleObj spid="_x0000_s1171" name="Equation" r:id="rId16" imgW="164880" imgH="228600" progId="Equation.3">
                    <p:embed/>
                  </p:oleObj>
                </mc:Choice>
                <mc:Fallback>
                  <p:oleObj name="Equation" r:id="rId16" imgW="164880" imgH="228600" progId="Equation.3">
                    <p:embed/>
                    <p:pic>
                      <p:nvPicPr>
                        <p:cNvPr id="19" name="Object 28">
                          <a:extLst>
                            <a:ext uri="{FF2B5EF4-FFF2-40B4-BE49-F238E27FC236}">
                              <a16:creationId xmlns:a16="http://schemas.microsoft.com/office/drawing/2014/main" xmlns="" id="{57A3B438-9492-4C7C-A062-7823E8D68F6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35463" y="4805363"/>
                          <a:ext cx="33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AutoShape 31">
              <a:extLst>
                <a:ext uri="{FF2B5EF4-FFF2-40B4-BE49-F238E27FC236}">
                  <a16:creationId xmlns:a16="http://schemas.microsoft.com/office/drawing/2014/main" xmlns="" id="{7870535F-E1D4-4F83-BBE6-797B191D5BBA}"/>
                </a:ext>
              </a:extLst>
            </p:cNvPr>
            <p:cNvSpPr>
              <a:spLocks noChangeArrowheads="1"/>
            </p:cNvSpPr>
            <p:nvPr/>
          </p:nvSpPr>
          <p:spPr bwMode="auto">
            <a:xfrm>
              <a:off x="4095750" y="4446588"/>
              <a:ext cx="163513" cy="155575"/>
            </a:xfrm>
            <a:prstGeom prst="flowChartConnector">
              <a:avLst/>
            </a:prstGeom>
            <a:solidFill>
              <a:schemeClr val="hlink"/>
            </a:solidFill>
            <a:ln w="6350">
              <a:solidFill>
                <a:srgbClr val="000000"/>
              </a:solidFill>
              <a:round/>
              <a:headEnd/>
              <a:tailEnd/>
            </a:ln>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ject 32">
              <a:extLst>
                <a:ext uri="{FF2B5EF4-FFF2-40B4-BE49-F238E27FC236}">
                  <a16:creationId xmlns:a16="http://schemas.microsoft.com/office/drawing/2014/main" xmlns="" id="{34503EE0-FB8B-4E66-9F0D-3CF5743ADCFD}"/>
                </a:ext>
              </a:extLst>
            </p:cNvPr>
            <p:cNvGraphicFramePr>
              <a:graphicFrameLocks noChangeAspect="1"/>
            </p:cNvGraphicFramePr>
            <p:nvPr>
              <p:extLst>
                <p:ext uri="{D42A27DB-BD31-4B8C-83A1-F6EECF244321}">
                  <p14:modId xmlns:p14="http://schemas.microsoft.com/office/powerpoint/2010/main" val="1763499965"/>
                </p:ext>
              </p:extLst>
            </p:nvPr>
          </p:nvGraphicFramePr>
          <p:xfrm>
            <a:off x="2849563" y="3756025"/>
            <a:ext cx="619125" cy="430213"/>
          </p:xfrm>
          <a:graphic>
            <a:graphicData uri="http://schemas.openxmlformats.org/presentationml/2006/ole">
              <mc:AlternateContent xmlns:mc="http://schemas.openxmlformats.org/markup-compatibility/2006">
                <mc:Choice xmlns:v="urn:schemas-microsoft-com:vml" Requires="v">
                  <p:oleObj spid="_x0000_s1172" name="方程式" r:id="rId18" imgW="291960" imgH="203040" progId="Equation.3">
                    <p:embed/>
                  </p:oleObj>
                </mc:Choice>
                <mc:Fallback>
                  <p:oleObj name="方程式" r:id="rId18" imgW="291960" imgH="203040" progId="Equation.3">
                    <p:embed/>
                    <p:pic>
                      <p:nvPicPr>
                        <p:cNvPr id="21" name="Object 32">
                          <a:extLst>
                            <a:ext uri="{FF2B5EF4-FFF2-40B4-BE49-F238E27FC236}">
                              <a16:creationId xmlns:a16="http://schemas.microsoft.com/office/drawing/2014/main" xmlns="" id="{34503EE0-FB8B-4E66-9F0D-3CF5743ADCF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49563" y="3756025"/>
                          <a:ext cx="61912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Freeform 33">
              <a:extLst>
                <a:ext uri="{FF2B5EF4-FFF2-40B4-BE49-F238E27FC236}">
                  <a16:creationId xmlns:a16="http://schemas.microsoft.com/office/drawing/2014/main" xmlns="" id="{E38FEB0F-2A35-4E5D-8D47-38F4BAEFB62C}"/>
                </a:ext>
              </a:extLst>
            </p:cNvPr>
            <p:cNvSpPr>
              <a:spLocks/>
            </p:cNvSpPr>
            <p:nvPr/>
          </p:nvSpPr>
          <p:spPr bwMode="auto">
            <a:xfrm>
              <a:off x="3165475" y="3449638"/>
              <a:ext cx="1563688" cy="2017712"/>
            </a:xfrm>
            <a:custGeom>
              <a:avLst/>
              <a:gdLst>
                <a:gd name="T0" fmla="*/ 835 w 985"/>
                <a:gd name="T1" fmla="*/ 846 h 1271"/>
                <a:gd name="T2" fmla="*/ 944 w 985"/>
                <a:gd name="T3" fmla="*/ 1064 h 1271"/>
                <a:gd name="T4" fmla="*/ 587 w 985"/>
                <a:gd name="T5" fmla="*/ 1239 h 1271"/>
                <a:gd name="T6" fmla="*/ 62 w 985"/>
                <a:gd name="T7" fmla="*/ 875 h 1271"/>
                <a:gd name="T8" fmla="*/ 215 w 985"/>
                <a:gd name="T9" fmla="*/ 197 h 1271"/>
                <a:gd name="T10" fmla="*/ 325 w 985"/>
                <a:gd name="T11" fmla="*/ 0 h 1271"/>
              </a:gdLst>
              <a:ahLst/>
              <a:cxnLst>
                <a:cxn ang="0">
                  <a:pos x="T0" y="T1"/>
                </a:cxn>
                <a:cxn ang="0">
                  <a:pos x="T2" y="T3"/>
                </a:cxn>
                <a:cxn ang="0">
                  <a:pos x="T4" y="T5"/>
                </a:cxn>
                <a:cxn ang="0">
                  <a:pos x="T6" y="T7"/>
                </a:cxn>
                <a:cxn ang="0">
                  <a:pos x="T8" y="T9"/>
                </a:cxn>
                <a:cxn ang="0">
                  <a:pos x="T10" y="T11"/>
                </a:cxn>
              </a:cxnLst>
              <a:rect l="0" t="0" r="r" b="b"/>
              <a:pathLst>
                <a:path w="985" h="1271">
                  <a:moveTo>
                    <a:pt x="835" y="846"/>
                  </a:moveTo>
                  <a:cubicBezTo>
                    <a:pt x="910" y="922"/>
                    <a:pt x="985" y="999"/>
                    <a:pt x="944" y="1064"/>
                  </a:cubicBezTo>
                  <a:cubicBezTo>
                    <a:pt x="903" y="1129"/>
                    <a:pt x="734" y="1271"/>
                    <a:pt x="587" y="1239"/>
                  </a:cubicBezTo>
                  <a:cubicBezTo>
                    <a:pt x="440" y="1207"/>
                    <a:pt x="124" y="1049"/>
                    <a:pt x="62" y="875"/>
                  </a:cubicBezTo>
                  <a:cubicBezTo>
                    <a:pt x="0" y="701"/>
                    <a:pt x="171" y="343"/>
                    <a:pt x="215" y="197"/>
                  </a:cubicBezTo>
                  <a:cubicBezTo>
                    <a:pt x="259" y="51"/>
                    <a:pt x="292" y="25"/>
                    <a:pt x="325" y="0"/>
                  </a:cubicBezTo>
                </a:path>
              </a:pathLst>
            </a:custGeom>
            <a:noFill/>
            <a:ln w="25400">
              <a:solidFill>
                <a:srgbClr val="CC3300"/>
              </a:solidFill>
              <a:round/>
              <a:headEnd/>
              <a:tailEnd type="triangle" w="med" len="med"/>
            </a:ln>
            <a:effectLst/>
            <a:extLst>
              <a:ext uri="{909E8E84-426E-40DD-AFC4-6F175D3DCCD1}">
                <a14:hiddenFill xmlns:a14="http://schemas.microsoft.com/office/drawing/2010/main">
                  <a:solidFill>
                    <a:srgbClr val="CC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27" name="TextBox 26">
            <a:extLst>
              <a:ext uri="{FF2B5EF4-FFF2-40B4-BE49-F238E27FC236}">
                <a16:creationId xmlns:a16="http://schemas.microsoft.com/office/drawing/2014/main" xmlns="" id="{03682D08-1CF1-4456-B856-69D3CEA0F1F5}"/>
              </a:ext>
            </a:extLst>
          </p:cNvPr>
          <p:cNvSpPr txBox="1"/>
          <p:nvPr/>
        </p:nvSpPr>
        <p:spPr>
          <a:xfrm>
            <a:off x="302437" y="5258109"/>
            <a:ext cx="8536753" cy="1027588"/>
          </a:xfrm>
          <a:prstGeom prst="rect">
            <a:avLst/>
          </a:prstGeom>
          <a:noFill/>
        </p:spPr>
        <p:txBody>
          <a:bodyPr wrap="square" rtlCol="0">
            <a:noAutofit/>
          </a:bodyPr>
          <a:lstStyle/>
          <a:p>
            <a:pPr marL="342900" indent="-342900">
              <a:buFont typeface="Wingdings" panose="05000000000000000000" pitchFamily="2" charset="2"/>
              <a:buChar char="Ø"/>
            </a:pPr>
            <a:r>
              <a:rPr kumimoji="1" lang="en-US" sz="2400" dirty="0">
                <a:latin typeface="Tahoma" panose="020B0604030504040204" pitchFamily="34" charset="0"/>
                <a:ea typeface="Tahoma" panose="020B0604030504040204" pitchFamily="34" charset="0"/>
                <a:cs typeface="Tahoma" panose="020B0604030504040204" pitchFamily="34" charset="0"/>
              </a:rPr>
              <a:t>System state starts “close enough” to the equilibrium </a:t>
            </a:r>
          </a:p>
          <a:p>
            <a:r>
              <a:rPr kumimoji="1" lang="en-US" sz="2400" dirty="0">
                <a:latin typeface="Tahoma" panose="020B0604030504040204" pitchFamily="34" charset="0"/>
                <a:ea typeface="Tahoma" panose="020B0604030504040204" pitchFamily="34" charset="0"/>
                <a:cs typeface="Tahoma" panose="020B0604030504040204" pitchFamily="34" charset="0"/>
              </a:rPr>
              <a:t>remains “close enough” forever </a:t>
            </a:r>
          </a:p>
        </p:txBody>
      </p:sp>
      <p:sp>
        <p:nvSpPr>
          <p:cNvPr id="26" name="Oval 25">
            <a:extLst>
              <a:ext uri="{FF2B5EF4-FFF2-40B4-BE49-F238E27FC236}">
                <a16:creationId xmlns:a16="http://schemas.microsoft.com/office/drawing/2014/main" xmlns="" id="{374132CC-686F-4D94-9E78-336C26638E2B}"/>
              </a:ext>
            </a:extLst>
          </p:cNvPr>
          <p:cNvSpPr/>
          <p:nvPr/>
        </p:nvSpPr>
        <p:spPr>
          <a:xfrm>
            <a:off x="6877632" y="3620797"/>
            <a:ext cx="76201" cy="76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xmlns="" id="{7A0FD39C-7F46-4D5E-9F4C-4D2B504F6125}"/>
              </a:ext>
            </a:extLst>
          </p:cNvPr>
          <p:cNvSpPr>
            <a:spLocks noGrp="1"/>
          </p:cNvSpPr>
          <p:nvPr>
            <p:ph type="sldNum" idx="10"/>
          </p:nvPr>
        </p:nvSpPr>
        <p:spPr/>
        <p:txBody>
          <a:bodyPr/>
          <a:lstStyle/>
          <a:p>
            <a:fld id="{3B62EEA0-407C-F845-9485-6BA8F1FD51F2}" type="slidenum">
              <a:rPr lang="en-US" altLang="zh-CN" smtClean="0"/>
              <a:pPr/>
              <a:t>4</a:t>
            </a:fld>
            <a:r>
              <a:rPr lang="en-US" altLang="zh-CN"/>
              <a:t>/44</a:t>
            </a:r>
            <a:endParaRPr lang="en-US" altLang="zh-CN" dirty="0"/>
          </a:p>
        </p:txBody>
      </p:sp>
    </p:spTree>
    <p:extLst>
      <p:ext uri="{BB962C8B-B14F-4D97-AF65-F5344CB8AC3E}">
        <p14:creationId xmlns:p14="http://schemas.microsoft.com/office/powerpoint/2010/main" val="111980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00162 L 0.00017 -0.00162 C 0.00104 -0.00023 0.0066 0.00926 0.00729 0.0132 C 0.01233 0.04237 0.0059 0.01575 0.0092 0.02917 C 0.00885 0.03426 0.0092 0.03936 0.00833 0.04399 C 0.00781 0.04584 0.00608 0.04653 0.00521 0.04815 C 0.00434 0.04977 0.00382 0.05163 0.00313 0.05348 C 0.00278 0.05487 0.00278 0.05649 0.00226 0.05764 C 0.00104 0.05973 -0.00017 0.06181 -0.00191 0.06297 C -0.00469 0.06505 -0.00799 0.06575 -0.01094 0.0669 C -0.01198 0.06737 -0.01302 0.0676 -0.01389 0.06829 C -0.0191 0.07176 -0.01667 0.06991 -0.02101 0.07385 C -0.02569 0.07338 -0.03056 0.07315 -0.03524 0.07246 C -0.03628 0.07223 -0.03715 0.0713 -0.03819 0.07107 C -0.03993 0.07038 -0.04149 0.07014 -0.04323 0.06968 C -0.04427 0.06945 -0.04514 0.06852 -0.04635 0.06829 C -0.0526 0.0676 -0.05903 0.06737 -0.06545 0.0669 C -0.06753 0.06621 -0.07083 0.0669 -0.07153 0.06436 C -0.07292 0.0588 -0.07153 0.06065 -0.07552 0.0588 C -0.07587 0.05764 -0.07587 0.05579 -0.07656 0.05487 C -0.07865 0.05209 -0.08316 0.05139 -0.08559 0.05093 C -0.08837 0.04005 -0.08437 0.05255 -0.08976 0.04538 C -0.09115 0.04352 -0.09149 0.04075 -0.09271 0.03866 C -0.09462 0.03565 -0.09878 0.03056 -0.09878 0.03056 C -0.10087 0.022 -0.09809 0.03125 -0.10278 0.02246 C -0.10955 0.01019 -0.1 0.02362 -0.10781 0.0132 C -0.10816 0.01181 -0.10833 0.01019 -0.10885 0.00903 C -0.10972 0.00718 -0.11094 0.00556 -0.11198 0.00371 C -0.11267 0.00232 -0.11319 0.00093 -0.11389 -0.00046 L -0.11701 -0.0125 L -0.11788 -0.01643 C -0.11458 -0.07129 -0.11927 -0.03425 -0.11389 -0.05555 C -0.11302 -0.05949 -0.11319 -0.06157 -0.11198 -0.06504 C -0.11059 -0.06875 -0.10781 -0.07592 -0.10781 -0.07592 C -0.10747 -0.07962 -0.10747 -0.0875 -0.1059 -0.09189 C -0.10538 -0.09351 -0.10451 -0.09467 -0.10382 -0.09606 C -0.10347 -0.09884 -0.10365 -0.10162 -0.10278 -0.10416 C -0.10226 -0.10578 -0.10035 -0.10648 -0.09983 -0.1081 C -0.09896 -0.11111 -0.09931 -0.11458 -0.09878 -0.11759 C -0.09861 -0.11898 -0.09826 -0.12037 -0.09774 -0.12175 C -0.09444 -0.13125 -0.09479 -0.13009 -0.09167 -0.13657 C -0.09132 -0.13819 -0.09045 -0.14398 -0.08976 -0.14583 C -0.08889 -0.14814 -0.08785 -0.15046 -0.08663 -0.15254 C -0.08576 -0.15416 -0.08472 -0.15532 -0.08368 -0.15671 L -0.0816 -0.15925 L -0.08056 -0.15532 L -0.06649 -0.1581 " pathEditMode="relative" ptsTypes="AAAAAAAAAAAAAAAAAAAAAAAAAAAAAAAAAAAAAAAAAAAAAAA">
                                      <p:cBhvr>
                                        <p:cTn id="6" dur="2000" fill="hold"/>
                                        <p:tgtEl>
                                          <p:spTgt spid="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DC02A7-6647-45CA-8E11-75629D8C1877}"/>
              </a:ext>
            </a:extLst>
          </p:cNvPr>
          <p:cNvSpPr>
            <a:spLocks noGrp="1"/>
          </p:cNvSpPr>
          <p:nvPr>
            <p:ph type="body" idx="1"/>
          </p:nvPr>
        </p:nvSpPr>
        <p:spPr>
          <a:xfrm>
            <a:off x="228600" y="1580692"/>
            <a:ext cx="8534398" cy="4667708"/>
          </a:xfrm>
        </p:spPr>
        <p:txBody>
          <a:bodyPr/>
          <a:lstStyle/>
          <a:p>
            <a:pPr>
              <a:lnSpc>
                <a:spcPct val="108000"/>
              </a:lnSpc>
              <a:buFont typeface="Wingdings" panose="05000000000000000000" pitchFamily="2" charset="2"/>
              <a:buChar char="Ø"/>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xmlns="" id="{397215CA-8215-46DC-80F8-22A13DDC9C96}"/>
              </a:ext>
            </a:extLst>
          </p:cNvPr>
          <p:cNvSpPr>
            <a:spLocks noGrp="1"/>
          </p:cNvSpPr>
          <p:nvPr>
            <p:ph type="body" idx="2"/>
          </p:nvPr>
        </p:nvSpPr>
        <p:spPr/>
        <p:txBody>
          <a:bodyPr/>
          <a:lstStyle/>
          <a:p>
            <a:pPr marL="203091" indent="0" algn="ctr">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Lyapunov-Based Reinforcement Learning for Network Routing</a:t>
            </a:r>
          </a:p>
        </p:txBody>
      </p:sp>
      <p:sp>
        <p:nvSpPr>
          <p:cNvPr id="6" name="文本框 17">
            <a:extLst>
              <a:ext uri="{FF2B5EF4-FFF2-40B4-BE49-F238E27FC236}">
                <a16:creationId xmlns:a16="http://schemas.microsoft.com/office/drawing/2014/main" xmlns="" id="{8D0A0BDC-B71E-42F8-8B94-2D21290011F5}"/>
              </a:ext>
            </a:extLst>
          </p:cNvPr>
          <p:cNvSpPr txBox="1"/>
          <p:nvPr/>
        </p:nvSpPr>
        <p:spPr>
          <a:xfrm>
            <a:off x="228599" y="1143000"/>
            <a:ext cx="8534397"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Simulation Results</a:t>
            </a:r>
          </a:p>
        </p:txBody>
      </p:sp>
      <p:pic>
        <p:nvPicPr>
          <p:cNvPr id="5" name="Picture 4" descr="A screenshot of a cell phone&#10;&#10;Description automatically generated">
            <a:extLst>
              <a:ext uri="{FF2B5EF4-FFF2-40B4-BE49-F238E27FC236}">
                <a16:creationId xmlns:a16="http://schemas.microsoft.com/office/drawing/2014/main" xmlns="" id="{85C077A9-EBEE-4466-9C45-EC5A16A38A1F}"/>
              </a:ext>
            </a:extLst>
          </p:cNvPr>
          <p:cNvPicPr>
            <a:picLocks noChangeAspect="1"/>
          </p:cNvPicPr>
          <p:nvPr/>
        </p:nvPicPr>
        <p:blipFill>
          <a:blip r:embed="rId3"/>
          <a:stretch>
            <a:fillRect/>
          </a:stretch>
        </p:blipFill>
        <p:spPr>
          <a:xfrm>
            <a:off x="228598" y="1580692"/>
            <a:ext cx="4572000" cy="2286000"/>
          </a:xfrm>
          <a:prstGeom prst="rect">
            <a:avLst/>
          </a:prstGeom>
        </p:spPr>
      </p:pic>
      <p:pic>
        <p:nvPicPr>
          <p:cNvPr id="12" name="Picture 11" descr="A picture containing screenshot&#10;&#10;Description automatically generated">
            <a:extLst>
              <a:ext uri="{FF2B5EF4-FFF2-40B4-BE49-F238E27FC236}">
                <a16:creationId xmlns:a16="http://schemas.microsoft.com/office/drawing/2014/main" xmlns="" id="{160DE115-1E1A-44F2-B1A3-8BAC009397C8}"/>
              </a:ext>
            </a:extLst>
          </p:cNvPr>
          <p:cNvPicPr>
            <a:picLocks noChangeAspect="1"/>
          </p:cNvPicPr>
          <p:nvPr/>
        </p:nvPicPr>
        <p:blipFill>
          <a:blip r:embed="rId4"/>
          <a:stretch>
            <a:fillRect/>
          </a:stretch>
        </p:blipFill>
        <p:spPr>
          <a:xfrm>
            <a:off x="228598" y="3962400"/>
            <a:ext cx="3918858" cy="2286000"/>
          </a:xfrm>
          <a:prstGeom prst="rect">
            <a:avLst/>
          </a:prstGeom>
        </p:spPr>
      </p:pic>
      <p:sp>
        <p:nvSpPr>
          <p:cNvPr id="11" name="직사각형 9">
            <a:extLst>
              <a:ext uri="{FF2B5EF4-FFF2-40B4-BE49-F238E27FC236}">
                <a16:creationId xmlns:a16="http://schemas.microsoft.com/office/drawing/2014/main" xmlns="" id="{52B4DF4A-A009-49FD-A58E-B9BFA0F3D364}"/>
              </a:ext>
            </a:extLst>
          </p:cNvPr>
          <p:cNvSpPr/>
          <p:nvPr/>
        </p:nvSpPr>
        <p:spPr>
          <a:xfrm>
            <a:off x="4572000" y="3866692"/>
            <a:ext cx="3962400" cy="2047303"/>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Also shows a </a:t>
            </a:r>
            <a:r>
              <a:rPr lang="en-US" altLang="ko-KR" sz="1800" dirty="0">
                <a:solidFill>
                  <a:srgbClr val="FF0000"/>
                </a:solidFill>
                <a:latin typeface="Tahoma" panose="020B0604030504040204" pitchFamily="34" charset="0"/>
                <a:ea typeface="Tahoma" panose="020B0604030504040204" pitchFamily="34" charset="0"/>
                <a:cs typeface="Tahoma" panose="020B0604030504040204" pitchFamily="34" charset="0"/>
              </a:rPr>
              <a:t>tradeoff</a:t>
            </a: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 between queue stability and penalty minimization.</a:t>
            </a:r>
          </a:p>
          <a:p>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A </a:t>
            </a:r>
            <a:r>
              <a:rPr lang="en-US" altLang="ko-KR" sz="1800" dirty="0">
                <a:solidFill>
                  <a:srgbClr val="FF0000"/>
                </a:solidFill>
                <a:latin typeface="Tahoma" panose="020B0604030504040204" pitchFamily="34" charset="0"/>
                <a:ea typeface="Tahoma" panose="020B0604030504040204" pitchFamily="34" charset="0"/>
                <a:cs typeface="Tahoma" panose="020B0604030504040204" pitchFamily="34" charset="0"/>
              </a:rPr>
              <a:t>larger V</a:t>
            </a: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 leads to </a:t>
            </a:r>
            <a:r>
              <a:rPr lang="en-US" altLang="ko-KR" sz="1800" dirty="0">
                <a:solidFill>
                  <a:srgbClr val="FF0000"/>
                </a:solidFill>
                <a:latin typeface="Tahoma" panose="020B0604030504040204" pitchFamily="34" charset="0"/>
                <a:ea typeface="Tahoma" panose="020B0604030504040204" pitchFamily="34" charset="0"/>
                <a:cs typeface="Tahoma" panose="020B0604030504040204" pitchFamily="34" charset="0"/>
              </a:rPr>
              <a:t>smaller end-to-end latency</a:t>
            </a: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 while the </a:t>
            </a:r>
            <a:r>
              <a:rPr lang="en-US" altLang="ko-KR" sz="1800" dirty="0">
                <a:solidFill>
                  <a:srgbClr val="FF0000"/>
                </a:solidFill>
                <a:latin typeface="Tahoma" panose="020B0604030504040204" pitchFamily="34" charset="0"/>
                <a:ea typeface="Tahoma" panose="020B0604030504040204" pitchFamily="34" charset="0"/>
                <a:cs typeface="Tahoma" panose="020B0604030504040204" pitchFamily="34" charset="0"/>
              </a:rPr>
              <a:t>queue backlog size becomes larger</a:t>
            </a:r>
            <a:r>
              <a:rPr lang="en-US" altLang="ko-KR" sz="1800" dirty="0">
                <a:solidFill>
                  <a:srgbClr val="000000"/>
                </a:solidFill>
                <a:latin typeface="Tahoma" panose="020B0604030504040204" pitchFamily="34" charset="0"/>
                <a:ea typeface="Tahoma" panose="020B0604030504040204" pitchFamily="34" charset="0"/>
                <a:cs typeface="Tahoma" panose="020B0604030504040204" pitchFamily="34" charset="0"/>
              </a:rPr>
              <a:t> as well.</a:t>
            </a:r>
            <a:endParaRPr lang="ko-KR" altLang="en-US" sz="1800" dirty="0">
              <a:solidFill>
                <a:srgbClr val="000000"/>
              </a:solidFill>
              <a:latin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8E843F75-A4FF-42E3-AB80-66742860E202}"/>
              </a:ext>
            </a:extLst>
          </p:cNvPr>
          <p:cNvSpPr>
            <a:spLocks noGrp="1"/>
          </p:cNvSpPr>
          <p:nvPr>
            <p:ph type="sldNum" idx="10"/>
          </p:nvPr>
        </p:nvSpPr>
        <p:spPr/>
        <p:txBody>
          <a:bodyPr/>
          <a:lstStyle/>
          <a:p>
            <a:fld id="{3B62EEA0-407C-F845-9485-6BA8F1FD51F2}" type="slidenum">
              <a:rPr lang="en-US" altLang="zh-CN" smtClean="0"/>
              <a:pPr/>
              <a:t>40</a:t>
            </a:fld>
            <a:r>
              <a:rPr lang="en-US" altLang="zh-CN"/>
              <a:t>/44</a:t>
            </a:r>
            <a:endParaRPr lang="en-US" altLang="zh-CN" dirty="0"/>
          </a:p>
        </p:txBody>
      </p:sp>
    </p:spTree>
    <p:extLst>
      <p:ext uri="{BB962C8B-B14F-4D97-AF65-F5344CB8AC3E}">
        <p14:creationId xmlns:p14="http://schemas.microsoft.com/office/powerpoint/2010/main" val="159692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Conclusions</a:t>
            </a:r>
          </a:p>
        </p:txBody>
      </p:sp>
      <p:sp>
        <p:nvSpPr>
          <p:cNvPr id="18" name="文本框 17"/>
          <p:cNvSpPr txBox="1"/>
          <p:nvPr/>
        </p:nvSpPr>
        <p:spPr>
          <a:xfrm>
            <a:off x="381000" y="1039882"/>
            <a:ext cx="8229600" cy="5201424"/>
          </a:xfrm>
          <a:prstGeom prst="rect">
            <a:avLst/>
          </a:prstGeom>
          <a:noFill/>
        </p:spPr>
        <p:txBody>
          <a:bodyPr wrap="square" rtlCol="0">
            <a:spAutoFit/>
          </a:bodyPr>
          <a:lstStyle/>
          <a:p>
            <a:pPr>
              <a:lnSpc>
                <a:spcPct val="150000"/>
              </a:lnSpc>
              <a:spcBef>
                <a:spcPts val="600"/>
              </a:spcBef>
              <a:spcAft>
                <a:spcPts val="600"/>
              </a:spcAft>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Conclusions</a:t>
            </a:r>
            <a:endParaRPr kumimoji="1" lang="en-US" altLang="zh-CN"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00100" lvl="1" indent="-342900">
              <a:lnSpc>
                <a:spcPct val="150000"/>
              </a:lnSpc>
              <a:buFont typeface="+mj-lt"/>
              <a:buAutoNum type="arabicPeriod"/>
            </a:pPr>
            <a:r>
              <a:rPr kumimoji="1" lang="en-US" sz="1800" dirty="0">
                <a:latin typeface="Tahoma" panose="020B0604030504040204" pitchFamily="34" charset="0"/>
                <a:ea typeface="Tahoma" panose="020B0604030504040204" pitchFamily="34" charset="0"/>
                <a:cs typeface="Tahoma" panose="020B0604030504040204" pitchFamily="34" charset="0"/>
              </a:rPr>
              <a:t>Content popularity evolves over time, how to design caching strategy under this scenario?</a:t>
            </a:r>
          </a:p>
          <a:p>
            <a:pPr marL="800100" lvl="1" indent="-342900">
              <a:lnSpc>
                <a:spcPct val="150000"/>
              </a:lnSpc>
              <a:buFont typeface="+mj-lt"/>
              <a:buAutoNum type="arabicPeriod"/>
            </a:pPr>
            <a:r>
              <a:rPr kumimoji="1" lang="en-US" sz="1800" dirty="0">
                <a:latin typeface="Tahoma" panose="020B0604030504040204" pitchFamily="34" charset="0"/>
                <a:ea typeface="Tahoma" panose="020B0604030504040204" pitchFamily="34" charset="0"/>
                <a:cs typeface="Tahoma" panose="020B0604030504040204" pitchFamily="34" charset="0"/>
              </a:rPr>
              <a:t>New method to predict the content popularity, </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deep learning way,</a:t>
            </a:r>
            <a:r>
              <a:rPr kumimoji="1" lang="en-US" sz="1800" dirty="0">
                <a:latin typeface="Tahoma" panose="020B0604030504040204" pitchFamily="34" charset="0"/>
                <a:ea typeface="Tahoma" panose="020B0604030504040204" pitchFamily="34" charset="0"/>
                <a:cs typeface="Tahoma" panose="020B0604030504040204" pitchFamily="34" charset="0"/>
              </a:rPr>
              <a:t> </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Monte Carlo Markov Chain</a:t>
            </a:r>
            <a:r>
              <a:rPr kumimoji="1" lang="en-US" sz="1800" dirty="0">
                <a:latin typeface="Tahoma" panose="020B0604030504040204" pitchFamily="34" charset="0"/>
                <a:ea typeface="Tahoma" panose="020B0604030504040204" pitchFamily="34" charset="0"/>
                <a:cs typeface="Tahoma" panose="020B0604030504040204" pitchFamily="34" charset="0"/>
              </a:rPr>
              <a:t>…</a:t>
            </a:r>
          </a:p>
          <a:p>
            <a:pPr marL="800100" lvl="1" indent="-342900">
              <a:lnSpc>
                <a:spcPct val="150000"/>
              </a:lnSpc>
              <a:buFont typeface="+mj-lt"/>
              <a:buAutoNum type="arabicPeriod"/>
            </a:pPr>
            <a:r>
              <a:rPr kumimoji="1" lang="en-US" sz="1800" dirty="0">
                <a:latin typeface="Tahoma" panose="020B0604030504040204" pitchFamily="34" charset="0"/>
                <a:ea typeface="Tahoma" panose="020B0604030504040204" pitchFamily="34" charset="0"/>
                <a:cs typeface="Tahoma" panose="020B0604030504040204" pitchFamily="34" charset="0"/>
              </a:rPr>
              <a:t>The true story behind Lyapunov optimization, the theoretical analyses of </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queue length bound</a:t>
            </a:r>
            <a:r>
              <a:rPr kumimoji="1" lang="en-US" sz="1800" dirty="0">
                <a:latin typeface="Tahoma" panose="020B0604030504040204" pitchFamily="34" charset="0"/>
                <a:ea typeface="Tahoma" panose="020B0604030504040204" pitchFamily="34" charset="0"/>
                <a:cs typeface="Tahoma" panose="020B0604030504040204" pitchFamily="34" charset="0"/>
              </a:rPr>
              <a:t>, the choice of </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control parameter</a:t>
            </a:r>
            <a:r>
              <a:rPr kumimoji="1" lang="en-US" sz="1800" dirty="0">
                <a:latin typeface="Tahoma" panose="020B0604030504040204" pitchFamily="34" charset="0"/>
                <a:ea typeface="Tahoma" panose="020B0604030504040204" pitchFamily="34" charset="0"/>
                <a:cs typeface="Tahoma" panose="020B0604030504040204" pitchFamily="34" charset="0"/>
              </a:rPr>
              <a:t>, etc.</a:t>
            </a:r>
          </a:p>
          <a:p>
            <a:pPr marL="800100" lvl="1" indent="-342900">
              <a:lnSpc>
                <a:spcPct val="150000"/>
              </a:lnSpc>
              <a:buFont typeface="+mj-lt"/>
              <a:buAutoNum type="arabicPeriod"/>
            </a:pPr>
            <a:r>
              <a:rPr kumimoji="1" lang="en-US" sz="1800" dirty="0">
                <a:latin typeface="Tahoma" panose="020B0604030504040204" pitchFamily="34" charset="0"/>
                <a:ea typeface="Tahoma" panose="020B0604030504040204" pitchFamily="34" charset="0"/>
                <a:cs typeface="Tahoma" panose="020B0604030504040204" pitchFamily="34" charset="0"/>
              </a:rPr>
              <a:t>New solutions to handle the coupling of integer variables, e.g. </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McCormick envelope</a:t>
            </a:r>
            <a:r>
              <a:rPr kumimoji="1" lang="en-US" sz="1800" dirty="0">
                <a:latin typeface="Tahoma" panose="020B0604030504040204" pitchFamily="34" charset="0"/>
                <a:ea typeface="Tahoma" panose="020B0604030504040204" pitchFamily="34" charset="0"/>
                <a:cs typeface="Tahoma" panose="020B0604030504040204" pitchFamily="34" charset="0"/>
              </a:rPr>
              <a:t>, </a:t>
            </a:r>
            <a:r>
              <a:rPr kumimoji="1"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big-M method</a:t>
            </a:r>
            <a:r>
              <a:rPr kumimoji="1" lang="en-US" sz="1800" dirty="0">
                <a:latin typeface="Tahoma" panose="020B0604030504040204" pitchFamily="34" charset="0"/>
                <a:ea typeface="Tahoma" panose="020B0604030504040204" pitchFamily="34" charset="0"/>
                <a:cs typeface="Tahoma" panose="020B0604030504040204" pitchFamily="34" charset="0"/>
              </a:rPr>
              <a:t>, etc.</a:t>
            </a:r>
          </a:p>
          <a:p>
            <a:pPr marL="800100" lvl="1" indent="-342900">
              <a:lnSpc>
                <a:spcPct val="150000"/>
              </a:lnSpc>
              <a:buFont typeface="+mj-lt"/>
              <a:buAutoNum type="arabicPeriod"/>
            </a:pPr>
            <a:r>
              <a:rPr kumimoji="1" lang="en-US" sz="1800" dirty="0">
                <a:latin typeface="Tahoma" panose="020B0604030504040204" pitchFamily="34" charset="0"/>
                <a:ea typeface="Tahoma" panose="020B0604030504040204" pitchFamily="34" charset="0"/>
                <a:cs typeface="Tahoma" panose="020B0604030504040204" pitchFamily="34" charset="0"/>
              </a:rPr>
              <a:t>Using Lyapunov-based reinforcement learning to solve problems </a:t>
            </a:r>
            <a:r>
              <a:rPr kumimoji="1" lang="en-US" altLang="zh-CN" sz="1800" dirty="0">
                <a:latin typeface="Tahoma" panose="020B0604030504040204" pitchFamily="34" charset="0"/>
                <a:ea typeface="Tahoma" panose="020B0604030504040204" pitchFamily="34" charset="0"/>
                <a:cs typeface="Tahoma" panose="020B0604030504040204" pitchFamily="34" charset="0"/>
              </a:rPr>
              <a:t>where </a:t>
            </a:r>
            <a:r>
              <a:rPr kumimoji="1" lang="en-US" sz="1800" dirty="0">
                <a:latin typeface="Tahoma" panose="020B0604030504040204" pitchFamily="34" charset="0"/>
                <a:ea typeface="Tahoma" panose="020B0604030504040204" pitchFamily="34" charset="0"/>
                <a:cs typeface="Tahoma" panose="020B0604030504040204" pitchFamily="34" charset="0"/>
              </a:rPr>
              <a:t>there are sophisticated pattern and time-correlation in the arrival  process.</a:t>
            </a:r>
          </a:p>
        </p:txBody>
      </p:sp>
      <p:sp>
        <p:nvSpPr>
          <p:cNvPr id="2" name="Slide Number Placeholder 1">
            <a:extLst>
              <a:ext uri="{FF2B5EF4-FFF2-40B4-BE49-F238E27FC236}">
                <a16:creationId xmlns:a16="http://schemas.microsoft.com/office/drawing/2014/main" xmlns="" id="{666A190C-D1FA-4993-B726-CE4FC152D3D0}"/>
              </a:ext>
            </a:extLst>
          </p:cNvPr>
          <p:cNvSpPr>
            <a:spLocks noGrp="1"/>
          </p:cNvSpPr>
          <p:nvPr>
            <p:ph type="sldNum" idx="10"/>
          </p:nvPr>
        </p:nvSpPr>
        <p:spPr/>
        <p:txBody>
          <a:bodyPr/>
          <a:lstStyle/>
          <a:p>
            <a:fld id="{3B62EEA0-407C-F845-9485-6BA8F1FD51F2}" type="slidenum">
              <a:rPr lang="en-US" altLang="zh-CN" smtClean="0"/>
              <a:pPr/>
              <a:t>41</a:t>
            </a:fld>
            <a:r>
              <a:rPr lang="en-US" altLang="zh-CN"/>
              <a:t>/44</a:t>
            </a:r>
            <a:endParaRPr lang="en-US" altLang="zh-CN" dirty="0"/>
          </a:p>
        </p:txBody>
      </p:sp>
    </p:spTree>
    <p:extLst>
      <p:ext uri="{BB962C8B-B14F-4D97-AF65-F5344CB8AC3E}">
        <p14:creationId xmlns:p14="http://schemas.microsoft.com/office/powerpoint/2010/main" val="2791877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Conclusions</a:t>
            </a:r>
          </a:p>
        </p:txBody>
      </p:sp>
      <p:sp>
        <p:nvSpPr>
          <p:cNvPr id="2" name="矩形 1"/>
          <p:cNvSpPr/>
          <p:nvPr/>
        </p:nvSpPr>
        <p:spPr>
          <a:xfrm>
            <a:off x="457200" y="1296412"/>
            <a:ext cx="8382000" cy="3924151"/>
          </a:xfrm>
          <a:prstGeom prst="rect">
            <a:avLst/>
          </a:prstGeom>
        </p:spPr>
        <p:txBody>
          <a:bodyPr wrap="square">
            <a:spAutoFit/>
          </a:bodyPr>
          <a:lstStyle/>
          <a:p>
            <a:pPr algn="just">
              <a:spcBef>
                <a:spcPts val="600"/>
              </a:spcBef>
              <a:spcAft>
                <a:spcPts val="600"/>
              </a:spcAft>
            </a:pPr>
            <a:r>
              <a:rPr kumimoji="1" lang="en-US" altLang="zh-CN" sz="2000" b="1" dirty="0">
                <a:solidFill>
                  <a:schemeClr val="tx1"/>
                </a:solidFill>
                <a:latin typeface="Tahoma" panose="020B0604030504040204" pitchFamily="34" charset="0"/>
                <a:ea typeface="Tahoma" panose="020B0604030504040204" pitchFamily="34" charset="0"/>
                <a:cs typeface="Tahoma" panose="020B0604030504040204" pitchFamily="34" charset="0"/>
              </a:rPr>
              <a:t>References</a:t>
            </a:r>
            <a:endParaRPr kumimoji="1" lang="en-US" altLang="zh-CN"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28600" indent="-228600" algn="just">
              <a:buFont typeface="+mj-lt"/>
              <a:buAutoNum type="arabicParenR"/>
            </a:pPr>
            <a:r>
              <a:rPr kumimoji="1" lang="en-US" sz="1600" dirty="0">
                <a:latin typeface="Tahoma" panose="020B0604030504040204" pitchFamily="34" charset="0"/>
                <a:ea typeface="Tahoma" panose="020B0604030504040204" pitchFamily="34" charset="0"/>
                <a:cs typeface="Tahoma" panose="020B0604030504040204" pitchFamily="34" charset="0"/>
              </a:rPr>
              <a:t>J</a:t>
            </a:r>
            <a:r>
              <a:rPr lang="en-US" sz="1600" dirty="0">
                <a:latin typeface="Tahoma" panose="020B0604030504040204" pitchFamily="34" charset="0"/>
                <a:ea typeface="Tahoma" panose="020B0604030504040204" pitchFamily="34" charset="0"/>
                <a:cs typeface="Tahoma" panose="020B0604030504040204" pitchFamily="34" charset="0"/>
              </a:rPr>
              <a:t>. Wu, Y. Zhou, D. M. Chiu and Z. Zhu, “Modeling Dynamics of Online Video Popularity,” IEEE Transactions on Multimedia , vol. 18, no. 9, pp. 1882-1895, Sept. 2016.</a:t>
            </a:r>
          </a:p>
          <a:p>
            <a:pPr marL="228600" indent="-228600" algn="just">
              <a:buFont typeface="+mj-lt"/>
              <a:buAutoNum type="arabicParenR"/>
            </a:pPr>
            <a:r>
              <a:rPr lang="en-US" sz="1600" dirty="0">
                <a:latin typeface="Tahoma" panose="020B0604030504040204" pitchFamily="34" charset="0"/>
                <a:ea typeface="Tahoma" panose="020B0604030504040204" pitchFamily="34" charset="0"/>
                <a:cs typeface="Tahoma" panose="020B0604030504040204" pitchFamily="34" charset="0"/>
              </a:rPr>
              <a:t>M. J. Neely, “Stochastic network optimization with application to communication and queueing systems,” in Synthesis Lectures on Communication Networks. San Rafael, CA, USA: Morgan &amp; Claypool, 2010, vol. 3, pp. 1211, 1.</a:t>
            </a:r>
          </a:p>
          <a:p>
            <a:pPr marL="228600" indent="-228600" algn="just">
              <a:buFont typeface="+mj-lt"/>
              <a:buAutoNum type="arabicParenR"/>
            </a:pPr>
            <a:r>
              <a:rPr kumimoji="1" lang="en-US" sz="1600" dirty="0">
                <a:latin typeface="Tahoma" panose="020B0604030504040204" pitchFamily="34" charset="0"/>
                <a:ea typeface="Tahoma" panose="020B0604030504040204" pitchFamily="34" charset="0"/>
                <a:cs typeface="Tahoma" panose="020B0604030504040204" pitchFamily="34" charset="0"/>
              </a:rPr>
              <a:t>J. Ji, K. Zhu, R. Wang, B. Chen, and C. Dai, “Energy Efficient Caching in Backhaul-Aware Cellular Networks with Dynamic Content Popularity,” Wireless Communications and Mobile Computing, 2018.</a:t>
            </a:r>
          </a:p>
          <a:p>
            <a:pPr marL="228600" indent="-228600" algn="just">
              <a:buFont typeface="+mj-lt"/>
              <a:buAutoNum type="arabicParenR"/>
            </a:pPr>
            <a:r>
              <a:rPr kumimoji="1" lang="en-US" sz="1600" dirty="0">
                <a:latin typeface="Tahoma" panose="020B0604030504040204" pitchFamily="34" charset="0"/>
                <a:ea typeface="Tahoma" panose="020B0604030504040204" pitchFamily="34" charset="0"/>
                <a:cs typeface="Tahoma" panose="020B0604030504040204" pitchFamily="34" charset="0"/>
              </a:rPr>
              <a:t>X. Xu, J. Liu and X. Tao, "Mobile Edge Computing Enhanced Adaptive Bitrate Video Delivery With Joint Cache and Radio Resource Allocation," in IEEE Access, vol. 5, pp. 16406-16415, 2017.</a:t>
            </a:r>
          </a:p>
          <a:p>
            <a:pPr marL="228600" indent="-228600" algn="just">
              <a:buFont typeface="+mj-lt"/>
              <a:buAutoNum type="arabicParenR"/>
            </a:pPr>
            <a:r>
              <a:rPr kumimoji="1" lang="en-US" sz="1600" dirty="0">
                <a:latin typeface="Tahoma" panose="020B0604030504040204" pitchFamily="34" charset="0"/>
                <a:ea typeface="Tahoma" panose="020B0604030504040204" pitchFamily="34" charset="0"/>
                <a:cs typeface="Tahoma" panose="020B0604030504040204" pitchFamily="34" charset="0"/>
              </a:rPr>
              <a:t>Y. </a:t>
            </a:r>
            <a:r>
              <a:rPr kumimoji="1" lang="en-US" sz="1600" dirty="0" err="1">
                <a:latin typeface="Tahoma" panose="020B0604030504040204" pitchFamily="34" charset="0"/>
                <a:ea typeface="Tahoma" panose="020B0604030504040204" pitchFamily="34" charset="0"/>
                <a:cs typeface="Tahoma" panose="020B0604030504040204" pitchFamily="34" charset="0"/>
              </a:rPr>
              <a:t>Guo</a:t>
            </a:r>
            <a:r>
              <a:rPr kumimoji="1" lang="en-US" sz="1600" dirty="0">
                <a:latin typeface="Tahoma" panose="020B0604030504040204" pitchFamily="34" charset="0"/>
                <a:ea typeface="Tahoma" panose="020B0604030504040204" pitchFamily="34" charset="0"/>
                <a:cs typeface="Tahoma" panose="020B0604030504040204" pitchFamily="34" charset="0"/>
              </a:rPr>
              <a:t>, Q. Yang, J. Liu and K. S. </a:t>
            </a:r>
            <a:r>
              <a:rPr kumimoji="1" lang="en-US" sz="1600" dirty="0" err="1">
                <a:latin typeface="Tahoma" panose="020B0604030504040204" pitchFamily="34" charset="0"/>
                <a:ea typeface="Tahoma" panose="020B0604030504040204" pitchFamily="34" charset="0"/>
                <a:cs typeface="Tahoma" panose="020B0604030504040204" pitchFamily="34" charset="0"/>
              </a:rPr>
              <a:t>Kwak</a:t>
            </a:r>
            <a:r>
              <a:rPr kumimoji="1" lang="en-US" sz="1600" dirty="0">
                <a:latin typeface="Tahoma" panose="020B0604030504040204" pitchFamily="34" charset="0"/>
                <a:ea typeface="Tahoma" panose="020B0604030504040204" pitchFamily="34" charset="0"/>
                <a:cs typeface="Tahoma" panose="020B0604030504040204" pitchFamily="34" charset="0"/>
              </a:rPr>
              <a:t>, "Quality-Aware Streaming in Heterogeneous Wireless Networks," in IEEE Transactions on Wireless Communications, vol. 16, no. 12, pp. 8162-8174, Dec. 2017.</a:t>
            </a:r>
          </a:p>
        </p:txBody>
      </p:sp>
      <p:sp>
        <p:nvSpPr>
          <p:cNvPr id="3" name="Slide Number Placeholder 2">
            <a:extLst>
              <a:ext uri="{FF2B5EF4-FFF2-40B4-BE49-F238E27FC236}">
                <a16:creationId xmlns:a16="http://schemas.microsoft.com/office/drawing/2014/main" xmlns="" id="{088E6912-A1F0-4FFB-8C7E-08ED25F3C44D}"/>
              </a:ext>
            </a:extLst>
          </p:cNvPr>
          <p:cNvSpPr>
            <a:spLocks noGrp="1"/>
          </p:cNvSpPr>
          <p:nvPr>
            <p:ph type="sldNum" idx="10"/>
          </p:nvPr>
        </p:nvSpPr>
        <p:spPr/>
        <p:txBody>
          <a:bodyPr/>
          <a:lstStyle/>
          <a:p>
            <a:fld id="{3B62EEA0-407C-F845-9485-6BA8F1FD51F2}" type="slidenum">
              <a:rPr lang="en-US" altLang="zh-CN" smtClean="0"/>
              <a:pPr/>
              <a:t>42</a:t>
            </a:fld>
            <a:r>
              <a:rPr lang="en-US" altLang="zh-CN"/>
              <a:t>/44</a:t>
            </a:r>
            <a:endParaRPr lang="en-US" altLang="zh-CN" dirty="0"/>
          </a:p>
        </p:txBody>
      </p:sp>
    </p:spTree>
    <p:extLst>
      <p:ext uri="{BB962C8B-B14F-4D97-AF65-F5344CB8AC3E}">
        <p14:creationId xmlns:p14="http://schemas.microsoft.com/office/powerpoint/2010/main" val="4087800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422"/>
          <p:cNvSpPr txBox="1">
            <a:spLocks noGrp="1"/>
          </p:cNvSpPr>
          <p:nvPr>
            <p:ph type="body" idx="1"/>
          </p:nvPr>
        </p:nvSpPr>
        <p:spPr>
          <a:xfrm>
            <a:off x="381000" y="2209800"/>
            <a:ext cx="8382000" cy="1371600"/>
          </a:xfrm>
        </p:spPr>
        <p:txBody>
          <a:bodyPr lIns="45677" tIns="45677" rIns="45677" bIns="45677"/>
          <a:lstStyle/>
          <a:p>
            <a:pPr marL="341313" indent="-341313" eaLnBrk="1" hangingPunct="1">
              <a:spcBef>
                <a:spcPct val="0"/>
              </a:spcBef>
              <a:spcAft>
                <a:spcPct val="0"/>
              </a:spcAft>
              <a:buClr>
                <a:srgbClr val="FFFFFF"/>
              </a:buClr>
              <a:buSzPct val="25000"/>
              <a:buFontTx/>
              <a:buNone/>
            </a:pPr>
            <a:r>
              <a:rPr kumimoji="0" lang="en-US" altLang="zh-CN" sz="5900" b="0" dirty="0">
                <a:solidFill>
                  <a:srgbClr val="FFFFFF"/>
                </a:solidFill>
                <a:latin typeface="Times New Roman" charset="0"/>
                <a:ea typeface="宋体" charset="-122"/>
                <a:cs typeface="Arial" charset="0"/>
                <a:sym typeface="Arial Black" charset="0"/>
              </a:rPr>
              <a:t>Thank you!</a:t>
            </a:r>
          </a:p>
        </p:txBody>
      </p:sp>
      <p:graphicFrame>
        <p:nvGraphicFramePr>
          <p:cNvPr id="36867" name="Object 4"/>
          <p:cNvGraphicFramePr>
            <a:graphicFrameLocks noChangeAspect="1"/>
          </p:cNvGraphicFramePr>
          <p:nvPr/>
        </p:nvGraphicFramePr>
        <p:xfrm>
          <a:off x="36513" y="4760913"/>
          <a:ext cx="3786187" cy="2097087"/>
        </p:xfrm>
        <a:graphic>
          <a:graphicData uri="http://schemas.openxmlformats.org/presentationml/2006/ole">
            <mc:AlternateContent xmlns:mc="http://schemas.openxmlformats.org/markup-compatibility/2006">
              <mc:Choice xmlns:v="urn:schemas-microsoft-com:vml" Requires="v">
                <p:oleObj spid="_x0000_s3094" name="CorelDRAW" r:id="rId4" imgW="2463800" imgH="1371600" progId="CorelDRAW.Graphic.9">
                  <p:embed/>
                </p:oleObj>
              </mc:Choice>
              <mc:Fallback>
                <p:oleObj name="CorelDRAW" r:id="rId4" imgW="2463800" imgH="1371600" progId="CorelDRAW.Graphic.9">
                  <p:embed/>
                  <p:pic>
                    <p:nvPicPr>
                      <p:cNvPr id="36867" name="Object 4"/>
                      <p:cNvPicPr>
                        <a:picLocks noChangeAspect="1" noChangeArrowheads="1"/>
                      </p:cNvPicPr>
                      <p:nvPr/>
                    </p:nvPicPr>
                    <p:blipFill>
                      <a:blip r:embed="rId5">
                        <a:lum bright="72000" contrast="-48000"/>
                        <a:grayscl/>
                        <a:biLevel thresh="50000"/>
                        <a:extLst>
                          <a:ext uri="{28A0092B-C50C-407E-A947-70E740481C1C}">
                            <a14:useLocalDpi xmlns:a14="http://schemas.microsoft.com/office/drawing/2010/main" val="0"/>
                          </a:ext>
                        </a:extLst>
                      </a:blip>
                      <a:srcRect/>
                      <a:stretch>
                        <a:fillRect/>
                      </a:stretch>
                    </p:blipFill>
                    <p:spPr bwMode="auto">
                      <a:xfrm>
                        <a:off x="36513" y="4760913"/>
                        <a:ext cx="3786187"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smtClean="0">
                <a:solidFill>
                  <a:srgbClr val="F2F2F2"/>
                </a:solidFill>
                <a:latin typeface="Microsoft YaHei" charset="-122"/>
                <a:ea typeface="Microsoft YaHei" charset="-122"/>
                <a:cs typeface="Microsoft YaHei" charset="-122"/>
                <a:sym typeface="Calibri" charset="0"/>
              </a:rPr>
              <a:t>Case Study</a:t>
            </a:r>
            <a:endParaRPr kumimoji="0" lang="en-US" altLang="zh-CN" dirty="0">
              <a:solidFill>
                <a:srgbClr val="F2F2F2"/>
              </a:solidFill>
              <a:latin typeface="Microsoft YaHei" charset="-122"/>
              <a:ea typeface="Microsoft YaHei" charset="-122"/>
              <a:cs typeface="Microsoft YaHei" charset="-122"/>
              <a:sym typeface="Calibri" charset="0"/>
            </a:endParaRPr>
          </a:p>
        </p:txBody>
      </p:sp>
      <p:pic>
        <p:nvPicPr>
          <p:cNvPr id="8196" name="Picture 7" descr="\\Fwq\e\微波信息团队\微波信息团队技术报告模板（附团队logo）\团队PPT模板\1920-1080背景5.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038996"/>
            <a:ext cx="9144000" cy="529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23586" y="1154799"/>
            <a:ext cx="5843814"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smtClean="0">
                <a:solidFill>
                  <a:schemeClr val="tx1"/>
                </a:solidFill>
                <a:latin typeface="Microsoft YaHei" charset="-122"/>
                <a:ea typeface="Microsoft YaHei" charset="-122"/>
                <a:cs typeface="Microsoft YaHei" charset="-122"/>
              </a:rPr>
              <a:t>Caching Model and Transmission Model</a:t>
            </a:r>
          </a:p>
        </p:txBody>
      </p:sp>
      <mc:AlternateContent xmlns:mc="http://schemas.openxmlformats.org/markup-compatibility/2006" xmlns:a14="http://schemas.microsoft.com/office/drawing/2010/main">
        <mc:Choice Requires="a14">
          <p:sp>
            <p:nvSpPr>
              <p:cNvPr id="4" name="文本框 3"/>
              <p:cNvSpPr txBox="1"/>
              <p:nvPr/>
            </p:nvSpPr>
            <p:spPr>
              <a:xfrm>
                <a:off x="3090676" y="2111054"/>
                <a:ext cx="3429001" cy="5492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sz="1600" i="1" smtClean="0">
                              <a:latin typeface="Cambria Math" charset="0"/>
                            </a:rPr>
                          </m:ctrlPr>
                        </m:sSubPr>
                        <m:e>
                          <m:r>
                            <m:rPr>
                              <m:sty m:val="p"/>
                            </m:rPr>
                            <a:rPr kumimoji="1" lang="el-GR" sz="1600" i="1" smtClean="0">
                              <a:latin typeface="Cambria Math" panose="02040503050406030204" pitchFamily="18" charset="0"/>
                            </a:rPr>
                            <m:t>π</m:t>
                          </m:r>
                        </m:e>
                        <m:sub>
                          <m:r>
                            <a:rPr kumimoji="1" lang="en-US" sz="1600" b="0" i="1" smtClean="0">
                              <a:latin typeface="Cambria Math" panose="02040503050406030204" pitchFamily="18" charset="0"/>
                            </a:rPr>
                            <m:t>𝑖</m:t>
                          </m:r>
                          <m:r>
                            <a:rPr kumimoji="1" lang="en-US" sz="1600" b="0" i="1" smtClean="0">
                              <a:latin typeface="Cambria Math" panose="02040503050406030204" pitchFamily="18" charset="0"/>
                            </a:rPr>
                            <m:t>,</m:t>
                          </m:r>
                          <m:r>
                            <a:rPr kumimoji="1" lang="en-US" sz="1600" b="0" i="1" smtClean="0">
                              <a:latin typeface="Cambria Math" panose="02040503050406030204" pitchFamily="18" charset="0"/>
                            </a:rPr>
                            <m:t>𝑓</m:t>
                          </m:r>
                        </m:sub>
                      </m:sSub>
                      <m:r>
                        <a:rPr kumimoji="1" lang="en-US" sz="1600" b="0" i="1" smtClean="0">
                          <a:latin typeface="Cambria Math" panose="02040503050406030204" pitchFamily="18" charset="0"/>
                        </a:rPr>
                        <m:t>(</m:t>
                      </m:r>
                      <m:r>
                        <a:rPr kumimoji="1" lang="en-US" sz="1600" b="0" i="1" smtClean="0">
                          <a:latin typeface="Cambria Math" panose="02040503050406030204" pitchFamily="18" charset="0"/>
                        </a:rPr>
                        <m:t>𝑡</m:t>
                      </m:r>
                      <m:r>
                        <a:rPr kumimoji="1" lang="en-US" sz="1600" b="0" i="1" smtClean="0">
                          <a:latin typeface="Cambria Math" panose="02040503050406030204" pitchFamily="18" charset="0"/>
                        </a:rPr>
                        <m:t>)=</m:t>
                      </m:r>
                      <m:d>
                        <m:dPr>
                          <m:begChr m:val="{"/>
                          <m:endChr m:val=""/>
                          <m:ctrlPr>
                            <a:rPr kumimoji="1" lang="en-US" sz="1600" b="0" i="1" smtClean="0">
                              <a:latin typeface="Cambria Math" charset="0"/>
                            </a:rPr>
                          </m:ctrlPr>
                        </m:dPr>
                        <m:e>
                          <m:eqArr>
                            <m:eqArrPr>
                              <m:ctrlPr>
                                <a:rPr kumimoji="1" lang="en-US" sz="1600" b="0" i="1" smtClean="0">
                                  <a:latin typeface="Cambria Math" charset="0"/>
                                </a:rPr>
                              </m:ctrlPr>
                            </m:eqArrPr>
                            <m:e>
                              <m:r>
                                <a:rPr kumimoji="1" lang="en-US" sz="1600" b="0" i="1" smtClean="0">
                                  <a:latin typeface="Cambria Math" panose="02040503050406030204" pitchFamily="18" charset="0"/>
                                </a:rPr>
                                <m:t>1, </m:t>
                              </m:r>
                              <m:r>
                                <a:rPr kumimoji="1" lang="en-US" sz="1600" b="0" i="1" smtClean="0">
                                  <a:latin typeface="Cambria Math" panose="02040503050406030204" pitchFamily="18" charset="0"/>
                                </a:rPr>
                                <m:t>𝑖𝑓</m:t>
                              </m:r>
                              <m:r>
                                <a:rPr kumimoji="1" lang="en-US" sz="1600" b="0" i="1" smtClean="0">
                                  <a:latin typeface="Cambria Math" panose="02040503050406030204" pitchFamily="18" charset="0"/>
                                </a:rPr>
                                <m:t> </m:t>
                              </m:r>
                              <m:r>
                                <m:rPr>
                                  <m:sty m:val="p"/>
                                </m:rPr>
                                <a:rPr kumimoji="1" lang="en-US" sz="1600" b="0" i="0" smtClean="0">
                                  <a:latin typeface="Cambria Math" panose="02040503050406030204" pitchFamily="18" charset="0"/>
                                </a:rPr>
                                <m:t>EN</m:t>
                              </m:r>
                              <m:r>
                                <a:rPr kumimoji="1" lang="en-US" sz="1600" b="0" i="1" smtClean="0">
                                  <a:latin typeface="Cambria Math" panose="02040503050406030204" pitchFamily="18" charset="0"/>
                                </a:rPr>
                                <m:t> </m:t>
                              </m:r>
                              <m:r>
                                <a:rPr kumimoji="1" lang="en-US" sz="1600" b="0" i="1" smtClean="0">
                                  <a:latin typeface="Cambria Math" panose="02040503050406030204" pitchFamily="18" charset="0"/>
                                </a:rPr>
                                <m:t>𝑖</m:t>
                              </m:r>
                              <m:r>
                                <a:rPr kumimoji="1" lang="en-US" sz="1600" b="0" i="1" smtClean="0">
                                  <a:latin typeface="Cambria Math" panose="02040503050406030204" pitchFamily="18" charset="0"/>
                                </a:rPr>
                                <m:t> </m:t>
                              </m:r>
                              <m:r>
                                <m:rPr>
                                  <m:sty m:val="p"/>
                                </m:rPr>
                                <a:rPr kumimoji="1" lang="en-US" sz="1600" b="0" i="0" smtClean="0">
                                  <a:latin typeface="Cambria Math" panose="02040503050406030204" pitchFamily="18" charset="0"/>
                                </a:rPr>
                                <m:t>caches</m:t>
                              </m:r>
                              <m:r>
                                <a:rPr kumimoji="1" lang="en-US" sz="1600" b="0" i="0" smtClean="0">
                                  <a:latin typeface="Cambria Math" panose="02040503050406030204" pitchFamily="18" charset="0"/>
                                </a:rPr>
                                <m:t> </m:t>
                              </m:r>
                              <m:r>
                                <m:rPr>
                                  <m:sty m:val="p"/>
                                </m:rPr>
                                <a:rPr kumimoji="1" lang="en-US" sz="1600" b="0" i="0" smtClean="0">
                                  <a:latin typeface="Cambria Math" panose="02040503050406030204" pitchFamily="18" charset="0"/>
                                </a:rPr>
                                <m:t>video</m:t>
                              </m:r>
                              <m:r>
                                <a:rPr kumimoji="1" lang="en-US" sz="1600" b="0" i="0" smtClean="0">
                                  <a:latin typeface="Cambria Math" panose="02040503050406030204" pitchFamily="18" charset="0"/>
                                </a:rPr>
                                <m:t> </m:t>
                              </m:r>
                              <m:r>
                                <a:rPr kumimoji="1" lang="en-US" sz="1600" b="0" i="1" smtClean="0">
                                  <a:latin typeface="Cambria Math" panose="02040503050406030204" pitchFamily="18" charset="0"/>
                                </a:rPr>
                                <m:t>𝑓</m:t>
                              </m:r>
                            </m:e>
                            <m:e>
                              <m:r>
                                <a:rPr kumimoji="1" lang="en-US" sz="1600" b="0" i="1" smtClean="0">
                                  <a:latin typeface="Cambria Math" panose="02040503050406030204" pitchFamily="18" charset="0"/>
                                </a:rPr>
                                <m:t>0, </m:t>
                              </m:r>
                              <m:r>
                                <m:rPr>
                                  <m:sty m:val="p"/>
                                </m:rPr>
                                <a:rPr kumimoji="1" lang="en-US" sz="1600" b="0" i="0" smtClean="0">
                                  <a:latin typeface="Cambria Math" panose="02040503050406030204" pitchFamily="18" charset="0"/>
                                </a:rPr>
                                <m:t>otherwise</m:t>
                              </m:r>
                            </m:e>
                          </m:eqArr>
                        </m:e>
                      </m:d>
                    </m:oMath>
                  </m:oMathPara>
                </a14:m>
                <a:endParaRPr kumimoji="1" lang="en-US" sz="1600" dirty="0" smtClean="0"/>
              </a:p>
            </p:txBody>
          </p:sp>
        </mc:Choice>
        <mc:Fallback xmlns="">
          <p:sp>
            <p:nvSpPr>
              <p:cNvPr id="4" name="文本框 3"/>
              <p:cNvSpPr txBox="1">
                <a:spLocks noRot="1" noChangeAspect="1" noMove="1" noResize="1" noEditPoints="1" noAdjustHandles="1" noChangeArrowheads="1" noChangeShapeType="1" noTextEdit="1"/>
              </p:cNvSpPr>
              <p:nvPr/>
            </p:nvSpPr>
            <p:spPr>
              <a:xfrm>
                <a:off x="3090676" y="2111054"/>
                <a:ext cx="3429001" cy="549253"/>
              </a:xfrm>
              <a:prstGeom prst="rect">
                <a:avLst/>
              </a:prstGeom>
              <a:blipFill>
                <a:blip r:embed="rId4"/>
                <a:stretch>
                  <a:fillRect b="-1111"/>
                </a:stretch>
              </a:blipFill>
            </p:spPr>
            <p:txBody>
              <a:bodyPr/>
              <a:lstStyle/>
              <a:p>
                <a:r>
                  <a:rPr lang="en-US">
                    <a:noFill/>
                  </a:rPr>
                  <a:t> </a:t>
                </a:r>
              </a:p>
            </p:txBody>
          </p:sp>
        </mc:Fallback>
      </mc:AlternateContent>
      <p:pic>
        <p:nvPicPr>
          <p:cNvPr id="5" name="图片 4"/>
          <p:cNvPicPr>
            <a:picLocks noChangeAspect="1"/>
          </p:cNvPicPr>
          <p:nvPr/>
        </p:nvPicPr>
        <p:blipFill>
          <a:blip r:embed="rId5"/>
          <a:stretch>
            <a:fillRect/>
          </a:stretch>
        </p:blipFill>
        <p:spPr>
          <a:xfrm>
            <a:off x="1677403" y="4754849"/>
            <a:ext cx="4842274" cy="834875"/>
          </a:xfrm>
          <a:prstGeom prst="rect">
            <a:avLst/>
          </a:prstGeom>
        </p:spPr>
      </p:pic>
      <p:sp>
        <p:nvSpPr>
          <p:cNvPr id="6" name="矩形 5"/>
          <p:cNvSpPr/>
          <p:nvPr/>
        </p:nvSpPr>
        <p:spPr>
          <a:xfrm>
            <a:off x="457200" y="1722338"/>
            <a:ext cx="3468001" cy="307777"/>
          </a:xfrm>
          <a:prstGeom prst="rect">
            <a:avLst/>
          </a:prstGeom>
        </p:spPr>
        <p:txBody>
          <a:bodyPr wrap="none">
            <a:spAutoFit/>
          </a:bodyPr>
          <a:lstStyle/>
          <a:p>
            <a:r>
              <a:rPr kumimoji="1" lang="en-US" altLang="zh-CN" b="1" dirty="0" smtClean="0">
                <a:solidFill>
                  <a:schemeClr val="tx1"/>
                </a:solidFill>
                <a:latin typeface="Microsoft YaHei" charset="-122"/>
                <a:ea typeface="Microsoft YaHei" charset="-122"/>
                <a:cs typeface="Microsoft YaHei" charset="-122"/>
              </a:rPr>
              <a:t>Transmission rate from EN </a:t>
            </a:r>
            <a:r>
              <a:rPr kumimoji="1" lang="en-US" altLang="zh-CN" b="1" dirty="0" err="1" smtClean="0">
                <a:solidFill>
                  <a:schemeClr val="tx1"/>
                </a:solidFill>
                <a:latin typeface="Microsoft YaHei" charset="-122"/>
                <a:ea typeface="Microsoft YaHei" charset="-122"/>
                <a:cs typeface="Microsoft YaHei" charset="-122"/>
              </a:rPr>
              <a:t>i</a:t>
            </a:r>
            <a:r>
              <a:rPr kumimoji="1" lang="en-US" altLang="zh-CN" b="1" dirty="0" smtClean="0">
                <a:solidFill>
                  <a:schemeClr val="tx1"/>
                </a:solidFill>
                <a:latin typeface="Microsoft YaHei" charset="-122"/>
                <a:ea typeface="Microsoft YaHei" charset="-122"/>
                <a:cs typeface="Microsoft YaHei" charset="-122"/>
              </a:rPr>
              <a:t> to user j</a:t>
            </a:r>
            <a:endParaRPr lang="en-US" b="1" dirty="0"/>
          </a:p>
        </p:txBody>
      </p:sp>
      <mc:AlternateContent xmlns:mc="http://schemas.openxmlformats.org/markup-compatibility/2006" xmlns:a14="http://schemas.microsoft.com/office/drawing/2010/main">
        <mc:Choice Requires="a14">
          <p:sp>
            <p:nvSpPr>
              <p:cNvPr id="8" name="文本框 7"/>
              <p:cNvSpPr txBox="1"/>
              <p:nvPr/>
            </p:nvSpPr>
            <p:spPr>
              <a:xfrm>
                <a:off x="3257550" y="2774684"/>
                <a:ext cx="3913059" cy="549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sz="1600" i="1" smtClean="0">
                              <a:latin typeface="Cambria Math" charset="0"/>
                            </a:rPr>
                          </m:ctrlPr>
                        </m:sSubPr>
                        <m:e>
                          <m:r>
                            <m:rPr>
                              <m:sty m:val="p"/>
                            </m:rPr>
                            <a:rPr kumimoji="1" lang="el-GR" sz="1600" i="1">
                              <a:latin typeface="Cambria Math" panose="02040503050406030204" pitchFamily="18" charset="0"/>
                            </a:rPr>
                            <m:t>θ</m:t>
                          </m:r>
                        </m:e>
                        <m:sub>
                          <m:r>
                            <a:rPr kumimoji="1" lang="en-US" sz="1600" b="0" i="1" smtClean="0">
                              <a:latin typeface="Cambria Math" panose="02040503050406030204" pitchFamily="18" charset="0"/>
                            </a:rPr>
                            <m:t>𝑖</m:t>
                          </m:r>
                          <m:r>
                            <a:rPr kumimoji="1" lang="en-US" sz="1600" b="0" i="1" smtClean="0">
                              <a:latin typeface="Cambria Math" panose="02040503050406030204" pitchFamily="18" charset="0"/>
                            </a:rPr>
                            <m:t>,</m:t>
                          </m:r>
                          <m:r>
                            <a:rPr kumimoji="1" lang="en-US" sz="1600" b="0" i="1" smtClean="0">
                              <a:latin typeface="Cambria Math" panose="02040503050406030204" pitchFamily="18" charset="0"/>
                            </a:rPr>
                            <m:t>𝑗</m:t>
                          </m:r>
                        </m:sub>
                      </m:sSub>
                      <m:r>
                        <a:rPr kumimoji="1" lang="en-US" sz="1600" b="0" i="1" smtClean="0">
                          <a:latin typeface="Cambria Math" panose="02040503050406030204" pitchFamily="18" charset="0"/>
                        </a:rPr>
                        <m:t>(</m:t>
                      </m:r>
                      <m:r>
                        <a:rPr kumimoji="1" lang="en-US" sz="1600" b="0" i="1" smtClean="0">
                          <a:latin typeface="Cambria Math" panose="02040503050406030204" pitchFamily="18" charset="0"/>
                        </a:rPr>
                        <m:t>𝑡</m:t>
                      </m:r>
                      <m:r>
                        <a:rPr kumimoji="1" lang="en-US" sz="1600" b="0" i="1" smtClean="0">
                          <a:latin typeface="Cambria Math" panose="02040503050406030204" pitchFamily="18" charset="0"/>
                        </a:rPr>
                        <m:t>)=</m:t>
                      </m:r>
                      <m:d>
                        <m:dPr>
                          <m:begChr m:val="{"/>
                          <m:endChr m:val=""/>
                          <m:ctrlPr>
                            <a:rPr kumimoji="1" lang="en-US" sz="1600" b="0" i="1" smtClean="0">
                              <a:latin typeface="Cambria Math" charset="0"/>
                            </a:rPr>
                          </m:ctrlPr>
                        </m:dPr>
                        <m:e>
                          <m:eqArr>
                            <m:eqArrPr>
                              <m:ctrlPr>
                                <a:rPr kumimoji="1" lang="en-US" sz="1600" b="0" i="1" smtClean="0">
                                  <a:latin typeface="Cambria Math" charset="0"/>
                                </a:rPr>
                              </m:ctrlPr>
                            </m:eqArrPr>
                            <m:e>
                              <m:r>
                                <a:rPr kumimoji="1" lang="en-US" sz="1600" b="0" i="1" smtClean="0">
                                  <a:latin typeface="Cambria Math" panose="02040503050406030204" pitchFamily="18" charset="0"/>
                                </a:rPr>
                                <m:t>1, </m:t>
                              </m:r>
                              <m:r>
                                <a:rPr kumimoji="1" lang="en-US" sz="1600" b="0" i="1" smtClean="0">
                                  <a:latin typeface="Cambria Math" panose="02040503050406030204" pitchFamily="18" charset="0"/>
                                </a:rPr>
                                <m:t>𝑖𝑓</m:t>
                              </m:r>
                              <m:r>
                                <a:rPr kumimoji="1" lang="en-US" sz="1600" b="0" i="1" smtClean="0">
                                  <a:latin typeface="Cambria Math" panose="02040503050406030204" pitchFamily="18" charset="0"/>
                                </a:rPr>
                                <m:t> </m:t>
                              </m:r>
                              <m:r>
                                <m:rPr>
                                  <m:sty m:val="p"/>
                                </m:rPr>
                                <a:rPr kumimoji="1" lang="en-US" sz="1600" b="0" i="0" smtClean="0">
                                  <a:latin typeface="Cambria Math" panose="02040503050406030204" pitchFamily="18" charset="0"/>
                                </a:rPr>
                                <m:t>EN</m:t>
                              </m:r>
                              <m:r>
                                <a:rPr kumimoji="1" lang="en-US" sz="1600" b="0" i="1" smtClean="0">
                                  <a:latin typeface="Cambria Math" panose="02040503050406030204" pitchFamily="18" charset="0"/>
                                </a:rPr>
                                <m:t> </m:t>
                              </m:r>
                              <m:r>
                                <a:rPr kumimoji="1" lang="en-US" sz="1600" b="0" i="1" smtClean="0">
                                  <a:latin typeface="Cambria Math" panose="02040503050406030204" pitchFamily="18" charset="0"/>
                                </a:rPr>
                                <m:t>𝑖</m:t>
                              </m:r>
                              <m:r>
                                <a:rPr kumimoji="1" lang="en-US" sz="1600" b="0" i="1" smtClean="0">
                                  <a:latin typeface="Cambria Math" panose="02040503050406030204" pitchFamily="18" charset="0"/>
                                </a:rPr>
                                <m:t> </m:t>
                              </m:r>
                              <m:r>
                                <m:rPr>
                                  <m:sty m:val="p"/>
                                </m:rPr>
                                <a:rPr kumimoji="1" lang="en-US" sz="1600" b="0" i="0" smtClean="0">
                                  <a:latin typeface="Cambria Math" panose="02040503050406030204" pitchFamily="18" charset="0"/>
                                </a:rPr>
                                <m:t>is</m:t>
                              </m:r>
                              <m:r>
                                <a:rPr kumimoji="1" lang="en-US" sz="1600" b="0" i="0" smtClean="0">
                                  <a:latin typeface="Cambria Math" panose="02040503050406030204" pitchFamily="18" charset="0"/>
                                </a:rPr>
                                <m:t> </m:t>
                              </m:r>
                              <m:r>
                                <m:rPr>
                                  <m:sty m:val="p"/>
                                </m:rPr>
                                <a:rPr kumimoji="1" lang="en-US" sz="1600" b="0" i="0" smtClean="0">
                                  <a:latin typeface="Cambria Math" panose="02040503050406030204" pitchFamily="18" charset="0"/>
                                </a:rPr>
                                <m:t>associated</m:t>
                              </m:r>
                              <m:r>
                                <a:rPr kumimoji="1" lang="en-US" sz="1600" b="0" i="0" smtClean="0">
                                  <a:latin typeface="Cambria Math" panose="02040503050406030204" pitchFamily="18" charset="0"/>
                                </a:rPr>
                                <m:t> </m:t>
                              </m:r>
                              <m:r>
                                <m:rPr>
                                  <m:sty m:val="p"/>
                                </m:rPr>
                                <a:rPr kumimoji="1" lang="en-US" sz="1600" b="0" i="0" smtClean="0">
                                  <a:latin typeface="Cambria Math" panose="02040503050406030204" pitchFamily="18" charset="0"/>
                                </a:rPr>
                                <m:t>with</m:t>
                              </m:r>
                              <m:r>
                                <a:rPr kumimoji="1" lang="en-US" sz="1600" b="0" i="0" smtClean="0">
                                  <a:latin typeface="Cambria Math" panose="02040503050406030204" pitchFamily="18" charset="0"/>
                                </a:rPr>
                                <m:t> </m:t>
                              </m:r>
                              <m:r>
                                <m:rPr>
                                  <m:sty m:val="p"/>
                                </m:rPr>
                                <a:rPr kumimoji="1" lang="en-US" sz="1600" b="0" i="0" smtClean="0">
                                  <a:latin typeface="Cambria Math" panose="02040503050406030204" pitchFamily="18" charset="0"/>
                                </a:rPr>
                                <m:t>user</m:t>
                              </m:r>
                              <m:r>
                                <a:rPr kumimoji="1" lang="en-US" sz="1600" b="0" i="0" smtClean="0">
                                  <a:latin typeface="Cambria Math" panose="02040503050406030204" pitchFamily="18" charset="0"/>
                                </a:rPr>
                                <m:t> </m:t>
                              </m:r>
                              <m:r>
                                <a:rPr kumimoji="1" lang="en-US" sz="1600" b="0" i="1" smtClean="0">
                                  <a:latin typeface="Cambria Math" panose="02040503050406030204" pitchFamily="18" charset="0"/>
                                </a:rPr>
                                <m:t>𝑗</m:t>
                              </m:r>
                            </m:e>
                            <m:e>
                              <m:r>
                                <a:rPr kumimoji="1" lang="en-US" sz="1600" b="0" i="1" smtClean="0">
                                  <a:latin typeface="Cambria Math" panose="02040503050406030204" pitchFamily="18" charset="0"/>
                                </a:rPr>
                                <m:t>0, </m:t>
                              </m:r>
                              <m:r>
                                <m:rPr>
                                  <m:sty m:val="p"/>
                                </m:rPr>
                                <a:rPr kumimoji="1" lang="en-US" sz="1600" b="0" i="0" smtClean="0">
                                  <a:latin typeface="Cambria Math" panose="02040503050406030204" pitchFamily="18" charset="0"/>
                                </a:rPr>
                                <m:t>otherwise</m:t>
                              </m:r>
                            </m:e>
                          </m:eqArr>
                        </m:e>
                      </m:d>
                    </m:oMath>
                  </m:oMathPara>
                </a14:m>
                <a:endParaRPr kumimoji="1" lang="en-US" sz="1600" dirty="0" smtClean="0"/>
              </a:p>
            </p:txBody>
          </p:sp>
        </mc:Choice>
        <mc:Fallback xmlns="">
          <p:sp>
            <p:nvSpPr>
              <p:cNvPr id="8" name="文本框 7"/>
              <p:cNvSpPr txBox="1">
                <a:spLocks noRot="1" noChangeAspect="1" noMove="1" noResize="1" noEditPoints="1" noAdjustHandles="1" noChangeArrowheads="1" noChangeShapeType="1" noTextEdit="1"/>
              </p:cNvSpPr>
              <p:nvPr/>
            </p:nvSpPr>
            <p:spPr>
              <a:xfrm>
                <a:off x="3257550" y="2774684"/>
                <a:ext cx="3913059" cy="549253"/>
              </a:xfrm>
              <a:prstGeom prst="rect">
                <a:avLst/>
              </a:prstGeom>
              <a:blipFill>
                <a:blip r:embed="rId6"/>
                <a:stretch>
                  <a:fillRect b="-1111"/>
                </a:stretch>
              </a:blipFill>
            </p:spPr>
            <p:txBody>
              <a:bodyPr/>
              <a:lstStyle/>
              <a:p>
                <a:r>
                  <a:rPr lang="en-US">
                    <a:noFill/>
                  </a:rPr>
                  <a:t> </a:t>
                </a:r>
              </a:p>
            </p:txBody>
          </p:sp>
        </mc:Fallback>
      </mc:AlternateContent>
      <p:sp>
        <p:nvSpPr>
          <p:cNvPr id="9" name="矩形 8"/>
          <p:cNvSpPr/>
          <p:nvPr/>
        </p:nvSpPr>
        <p:spPr>
          <a:xfrm>
            <a:off x="482600" y="4447072"/>
            <a:ext cx="3468001" cy="307777"/>
          </a:xfrm>
          <a:prstGeom prst="rect">
            <a:avLst/>
          </a:prstGeom>
        </p:spPr>
        <p:txBody>
          <a:bodyPr wrap="none">
            <a:spAutoFit/>
          </a:bodyPr>
          <a:lstStyle/>
          <a:p>
            <a:r>
              <a:rPr kumimoji="1" lang="en-US" altLang="zh-CN" b="1" dirty="0" smtClean="0">
                <a:solidFill>
                  <a:schemeClr val="tx1"/>
                </a:solidFill>
                <a:latin typeface="Microsoft YaHei" charset="-122"/>
                <a:ea typeface="Microsoft YaHei" charset="-122"/>
                <a:cs typeface="Microsoft YaHei" charset="-122"/>
              </a:rPr>
              <a:t>Transmission rate from EN </a:t>
            </a:r>
            <a:r>
              <a:rPr kumimoji="1" lang="en-US" altLang="zh-CN" b="1" dirty="0" err="1" smtClean="0">
                <a:solidFill>
                  <a:schemeClr val="tx1"/>
                </a:solidFill>
                <a:latin typeface="Microsoft YaHei" charset="-122"/>
                <a:ea typeface="Microsoft YaHei" charset="-122"/>
                <a:cs typeface="Microsoft YaHei" charset="-122"/>
              </a:rPr>
              <a:t>i</a:t>
            </a:r>
            <a:r>
              <a:rPr kumimoji="1" lang="en-US" altLang="zh-CN" b="1" dirty="0" smtClean="0">
                <a:solidFill>
                  <a:schemeClr val="tx1"/>
                </a:solidFill>
                <a:latin typeface="Microsoft YaHei" charset="-122"/>
                <a:ea typeface="Microsoft YaHei" charset="-122"/>
                <a:cs typeface="Microsoft YaHei" charset="-122"/>
              </a:rPr>
              <a:t> to user j</a:t>
            </a:r>
            <a:endParaRPr lang="en-US" b="1" dirty="0"/>
          </a:p>
        </p:txBody>
      </p:sp>
      <mc:AlternateContent xmlns:mc="http://schemas.openxmlformats.org/markup-compatibility/2006" xmlns:a14="http://schemas.microsoft.com/office/drawing/2010/main">
        <mc:Choice Requires="a14">
          <p:sp>
            <p:nvSpPr>
              <p:cNvPr id="11" name="矩形 10"/>
              <p:cNvSpPr/>
              <p:nvPr/>
            </p:nvSpPr>
            <p:spPr>
              <a:xfrm>
                <a:off x="457200" y="3379169"/>
                <a:ext cx="4120039" cy="307777"/>
              </a:xfrm>
              <a:prstGeom prst="rect">
                <a:avLst/>
              </a:prstGeom>
            </p:spPr>
            <p:txBody>
              <a:bodyPr wrap="none">
                <a:spAutoFit/>
              </a:bodyPr>
              <a:lstStyle/>
              <a:p>
                <a:r>
                  <a:rPr lang="en-US" b="1" dirty="0" smtClean="0"/>
                  <a:t>The probability of user</a:t>
                </a:r>
                <a14:m>
                  <m:oMath xmlns:m="http://schemas.openxmlformats.org/officeDocument/2006/math">
                    <m:r>
                      <a:rPr kumimoji="1" lang="en-US" b="1" i="0" smtClean="0">
                        <a:latin typeface="Cambria Math" panose="02040503050406030204" pitchFamily="18" charset="0"/>
                      </a:rPr>
                      <m:t> </m:t>
                    </m:r>
                    <m:r>
                      <a:rPr kumimoji="1" lang="en-US" b="1" i="1" smtClean="0">
                        <a:latin typeface="Cambria Math" panose="02040503050406030204" pitchFamily="18" charset="0"/>
                      </a:rPr>
                      <m:t>𝒋</m:t>
                    </m:r>
                  </m:oMath>
                </a14:m>
                <a:r>
                  <a:rPr lang="en-US" b="1" dirty="0" smtClean="0"/>
                  <a:t> requesting video </a:t>
                </a:r>
                <a14:m>
                  <m:oMath xmlns:m="http://schemas.openxmlformats.org/officeDocument/2006/math">
                    <m:r>
                      <a:rPr kumimoji="1" lang="en-US" b="1" i="1">
                        <a:latin typeface="Cambria Math" panose="02040503050406030204" pitchFamily="18" charset="0"/>
                      </a:rPr>
                      <m:t>𝒇</m:t>
                    </m:r>
                  </m:oMath>
                </a14:m>
                <a:r>
                  <a:rPr lang="en-US" b="1" dirty="0" smtClean="0"/>
                  <a:t> [6]</a:t>
                </a:r>
                <a:endParaRPr lang="en-US" b="1" dirty="0"/>
              </a:p>
            </p:txBody>
          </p:sp>
        </mc:Choice>
        <mc:Fallback xmlns="">
          <p:sp>
            <p:nvSpPr>
              <p:cNvPr id="11" name="矩形 10"/>
              <p:cNvSpPr>
                <a:spLocks noRot="1" noChangeAspect="1" noMove="1" noResize="1" noEditPoints="1" noAdjustHandles="1" noChangeArrowheads="1" noChangeShapeType="1" noTextEdit="1"/>
              </p:cNvSpPr>
              <p:nvPr/>
            </p:nvSpPr>
            <p:spPr>
              <a:xfrm>
                <a:off x="457200" y="3379169"/>
                <a:ext cx="4120039" cy="307777"/>
              </a:xfrm>
              <a:prstGeom prst="rect">
                <a:avLst/>
              </a:prstGeom>
              <a:blipFill>
                <a:blip r:embed="rId7"/>
                <a:stretch>
                  <a:fillRect l="-444" t="-1961" b="-19608"/>
                </a:stretch>
              </a:blipFill>
            </p:spPr>
            <p:txBody>
              <a:bodyPr/>
              <a:lstStyle/>
              <a:p>
                <a:r>
                  <a:rPr lang="en-US">
                    <a:noFill/>
                  </a:rPr>
                  <a:t> </a:t>
                </a:r>
              </a:p>
            </p:txBody>
          </p:sp>
        </mc:Fallback>
      </mc:AlternateContent>
      <p:pic>
        <p:nvPicPr>
          <p:cNvPr id="3" name="图片 2"/>
          <p:cNvPicPr>
            <a:picLocks noChangeAspect="1"/>
          </p:cNvPicPr>
          <p:nvPr/>
        </p:nvPicPr>
        <p:blipFill>
          <a:blip r:embed="rId8"/>
          <a:stretch>
            <a:fillRect/>
          </a:stretch>
        </p:blipFill>
        <p:spPr>
          <a:xfrm>
            <a:off x="3367785" y="3809079"/>
            <a:ext cx="2408430" cy="500899"/>
          </a:xfrm>
          <a:prstGeom prst="rect">
            <a:avLst/>
          </a:prstGeom>
        </p:spPr>
      </p:pic>
      <p:sp>
        <p:nvSpPr>
          <p:cNvPr id="15" name="矩形 14"/>
          <p:cNvSpPr/>
          <p:nvPr/>
        </p:nvSpPr>
        <p:spPr>
          <a:xfrm>
            <a:off x="291165" y="5891510"/>
            <a:ext cx="8561670" cy="461665"/>
          </a:xfrm>
          <a:prstGeom prst="rect">
            <a:avLst/>
          </a:prstGeom>
        </p:spPr>
        <p:txBody>
          <a:bodyPr wrap="square">
            <a:spAutoFit/>
          </a:bodyPr>
          <a:lstStyle/>
          <a:p>
            <a:r>
              <a:rPr kumimoji="1" lang="en-US" sz="1200" dirty="0" smtClean="0">
                <a:latin typeface="+mn-lt"/>
              </a:rPr>
              <a:t>[6] </a:t>
            </a:r>
            <a:r>
              <a:rPr lang="en-US" sz="1200" dirty="0" smtClean="0">
                <a:latin typeface="Microsoft YaHei" panose="020B0503020204020204" pitchFamily="34" charset="-122"/>
                <a:ea typeface="Microsoft YaHei" panose="020B0503020204020204" pitchFamily="34" charset="-122"/>
              </a:rPr>
              <a:t>X</a:t>
            </a:r>
            <a:r>
              <a:rPr lang="en-US" sz="1200" dirty="0">
                <a:latin typeface="Microsoft YaHei" panose="020B0503020204020204" pitchFamily="34" charset="-122"/>
                <a:ea typeface="Microsoft YaHei" panose="020B0503020204020204" pitchFamily="34" charset="-122"/>
              </a:rPr>
              <a:t>. Xu, J. Liu and X. Tao, "Mobile Edge Computing Enhanced Adaptive Bitrate Video Delivery With Joint Cache and Radio Resource Allocation," in </a:t>
            </a:r>
            <a:r>
              <a:rPr lang="en-US" sz="1200" i="1" dirty="0">
                <a:latin typeface="Microsoft YaHei" panose="020B0503020204020204" pitchFamily="34" charset="-122"/>
                <a:ea typeface="Microsoft YaHei" panose="020B0503020204020204" pitchFamily="34" charset="-122"/>
              </a:rPr>
              <a:t>IEEE Access</a:t>
            </a:r>
            <a:r>
              <a:rPr lang="en-US" sz="1200" dirty="0">
                <a:latin typeface="Microsoft YaHei" panose="020B0503020204020204" pitchFamily="34" charset="-122"/>
                <a:ea typeface="Microsoft YaHei" panose="020B0503020204020204" pitchFamily="34" charset="-122"/>
              </a:rPr>
              <a:t>, vol. 5, pp. 16406-16415, 2017.</a:t>
            </a:r>
            <a:endParaRPr lang="en-US" sz="1200" dirty="0"/>
          </a:p>
        </p:txBody>
      </p:sp>
    </p:spTree>
    <p:extLst>
      <p:ext uri="{BB962C8B-B14F-4D97-AF65-F5344CB8AC3E}">
        <p14:creationId xmlns:p14="http://schemas.microsoft.com/office/powerpoint/2010/main" val="17227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smtClean="0">
                <a:solidFill>
                  <a:srgbClr val="F2F2F2"/>
                </a:solidFill>
                <a:latin typeface="Microsoft YaHei" charset="-122"/>
                <a:ea typeface="Microsoft YaHei" charset="-122"/>
                <a:cs typeface="Microsoft YaHei" charset="-122"/>
                <a:sym typeface="Calibri" charset="0"/>
              </a:rPr>
              <a:t>Case Study</a:t>
            </a:r>
            <a:endParaRPr kumimoji="0" lang="en-US" altLang="zh-CN" dirty="0">
              <a:solidFill>
                <a:srgbClr val="F2F2F2"/>
              </a:solidFill>
              <a:latin typeface="Microsoft YaHei" charset="-122"/>
              <a:ea typeface="Microsoft YaHei" charset="-122"/>
              <a:cs typeface="Microsoft YaHei" charset="-122"/>
              <a:sym typeface="Calibri" charset="0"/>
            </a:endParaRPr>
          </a:p>
        </p:txBody>
      </p:sp>
      <p:pic>
        <p:nvPicPr>
          <p:cNvPr id="8196" name="Picture 7" descr="\\Fwq\e\微波信息团队\微波信息团队技术报告模板（附团队logo）\团队PPT模板\1920-1080背景5.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90600"/>
            <a:ext cx="9144000" cy="529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304800" y="1295159"/>
            <a:ext cx="5843814"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smtClean="0">
                <a:solidFill>
                  <a:schemeClr val="tx1"/>
                </a:solidFill>
                <a:latin typeface="Microsoft YaHei" charset="-122"/>
                <a:ea typeface="Microsoft YaHei" charset="-122"/>
                <a:cs typeface="Microsoft YaHei" charset="-122"/>
              </a:rPr>
              <a:t>Queue Length of Service Process</a:t>
            </a:r>
          </a:p>
        </p:txBody>
      </p:sp>
      <p:sp>
        <p:nvSpPr>
          <p:cNvPr id="15" name="矩形 14"/>
          <p:cNvSpPr/>
          <p:nvPr/>
        </p:nvSpPr>
        <p:spPr>
          <a:xfrm>
            <a:off x="762000" y="1954144"/>
            <a:ext cx="7239000" cy="369332"/>
          </a:xfrm>
          <a:prstGeom prst="rect">
            <a:avLst/>
          </a:prstGeom>
        </p:spPr>
        <p:txBody>
          <a:bodyPr wrap="square">
            <a:spAutoFit/>
          </a:bodyPr>
          <a:lstStyle/>
          <a:p>
            <a:pPr marL="285750" indent="-285750">
              <a:buFont typeface="Wingdings" panose="05000000000000000000" pitchFamily="2" charset="2"/>
              <a:buChar char="q"/>
            </a:pPr>
            <a:r>
              <a:rPr lang="en-US" sz="1800" dirty="0" smtClean="0">
                <a:latin typeface="Calibri" panose="020F0502020204030204" pitchFamily="34" charset="0"/>
                <a:cs typeface="Calibri" panose="020F0502020204030204" pitchFamily="34" charset="0"/>
              </a:rPr>
              <a:t>For </a:t>
            </a:r>
            <a:r>
              <a:rPr lang="en-US" sz="1800" dirty="0">
                <a:latin typeface="Calibri" panose="020F0502020204030204" pitchFamily="34" charset="0"/>
                <a:cs typeface="Calibri" panose="020F0502020204030204" pitchFamily="34" charset="0"/>
              </a:rPr>
              <a:t>EN </a:t>
            </a:r>
            <a:r>
              <a:rPr lang="en-US" sz="1800" dirty="0" err="1">
                <a:latin typeface="Calibri" panose="020F0502020204030204" pitchFamily="34" charset="0"/>
                <a:cs typeface="Calibri" panose="020F0502020204030204" pitchFamily="34" charset="0"/>
              </a:rPr>
              <a:t>i</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the arrival of </a:t>
            </a:r>
            <a:r>
              <a:rPr lang="en-US" sz="1800" dirty="0" smtClean="0">
                <a:latin typeface="Calibri" panose="020F0502020204030204" pitchFamily="34" charset="0"/>
                <a:cs typeface="Calibri" panose="020F0502020204030204" pitchFamily="34" charset="0"/>
              </a:rPr>
              <a:t>content delivering </a:t>
            </a:r>
            <a:r>
              <a:rPr lang="en-US" sz="1800" dirty="0">
                <a:latin typeface="Calibri" panose="020F0502020204030204" pitchFamily="34" charset="0"/>
                <a:cs typeface="Calibri" panose="020F0502020204030204" pitchFamily="34" charset="0"/>
              </a:rPr>
              <a:t>request from user j is</a:t>
            </a:r>
          </a:p>
        </p:txBody>
      </p:sp>
      <p:pic>
        <p:nvPicPr>
          <p:cNvPr id="16" name="图片 15"/>
          <p:cNvPicPr>
            <a:picLocks noChangeAspect="1"/>
          </p:cNvPicPr>
          <p:nvPr/>
        </p:nvPicPr>
        <p:blipFill>
          <a:blip r:embed="rId4"/>
          <a:stretch>
            <a:fillRect/>
          </a:stretch>
        </p:blipFill>
        <p:spPr>
          <a:xfrm>
            <a:off x="2327809" y="2399676"/>
            <a:ext cx="3638750" cy="487978"/>
          </a:xfrm>
          <a:prstGeom prst="rect">
            <a:avLst/>
          </a:prstGeom>
        </p:spPr>
      </p:pic>
      <p:pic>
        <p:nvPicPr>
          <p:cNvPr id="10" name="图片 9"/>
          <p:cNvPicPr>
            <a:picLocks noChangeAspect="1"/>
          </p:cNvPicPr>
          <p:nvPr/>
        </p:nvPicPr>
        <p:blipFill>
          <a:blip r:embed="rId5"/>
          <a:stretch>
            <a:fillRect/>
          </a:stretch>
        </p:blipFill>
        <p:spPr>
          <a:xfrm>
            <a:off x="1905001" y="3429000"/>
            <a:ext cx="4724400" cy="520173"/>
          </a:xfrm>
          <a:prstGeom prst="rect">
            <a:avLst/>
          </a:prstGeom>
        </p:spPr>
      </p:pic>
      <p:sp>
        <p:nvSpPr>
          <p:cNvPr id="17" name="矩形 16"/>
          <p:cNvSpPr/>
          <p:nvPr/>
        </p:nvSpPr>
        <p:spPr>
          <a:xfrm>
            <a:off x="762000" y="2991534"/>
            <a:ext cx="7239000" cy="369332"/>
          </a:xfrm>
          <a:prstGeom prst="rect">
            <a:avLst/>
          </a:prstGeom>
        </p:spPr>
        <p:txBody>
          <a:bodyPr wrap="square">
            <a:spAutoFit/>
          </a:bodyPr>
          <a:lstStyle/>
          <a:p>
            <a:pPr marL="285750" indent="-285750">
              <a:buFont typeface="Wingdings" panose="05000000000000000000" pitchFamily="2" charset="2"/>
              <a:buChar char="q"/>
            </a:pPr>
            <a:r>
              <a:rPr lang="en-US" altLang="zh-CN" sz="1800" dirty="0" smtClean="0">
                <a:latin typeface="Calibri" panose="020F0502020204030204" pitchFamily="34" charset="0"/>
                <a:cs typeface="Calibri" panose="020F0502020204030204" pitchFamily="34" charset="0"/>
              </a:rPr>
              <a:t>Backlog evolution</a:t>
            </a:r>
            <a:endParaRPr lang="en-US" sz="1800" dirty="0">
              <a:latin typeface="Calibri" panose="020F0502020204030204" pitchFamily="34" charset="0"/>
              <a:cs typeface="Calibri" panose="020F0502020204030204" pitchFamily="34" charset="0"/>
            </a:endParaRPr>
          </a:p>
        </p:txBody>
      </p:sp>
      <p:sp>
        <p:nvSpPr>
          <p:cNvPr id="11" name="矩形 10"/>
          <p:cNvSpPr/>
          <p:nvPr/>
        </p:nvSpPr>
        <p:spPr>
          <a:xfrm>
            <a:off x="755650" y="4173740"/>
            <a:ext cx="6273800" cy="646331"/>
          </a:xfrm>
          <a:prstGeom prst="rect">
            <a:avLst/>
          </a:prstGeom>
        </p:spPr>
        <p:txBody>
          <a:bodyPr wrap="square">
            <a:spAutoFit/>
          </a:bodyPr>
          <a:lstStyle/>
          <a:p>
            <a:pPr marL="285750" indent="-285750">
              <a:buFont typeface="Wingdings" panose="05000000000000000000" pitchFamily="2" charset="2"/>
              <a:buChar char="q"/>
            </a:pPr>
            <a:r>
              <a:rPr lang="en-US" sz="1800" dirty="0">
                <a:latin typeface="Calibri" panose="020F0502020204030204" pitchFamily="34" charset="0"/>
                <a:cs typeface="Calibri" panose="020F0502020204030204" pitchFamily="34" charset="0"/>
              </a:rPr>
              <a:t>For any average requested content data rate inside </a:t>
            </a:r>
            <a:r>
              <a:rPr lang="en-US" sz="1800" dirty="0" smtClean="0">
                <a:latin typeface="Calibri" panose="020F0502020204030204" pitchFamily="34" charset="0"/>
                <a:cs typeface="Calibri" panose="020F0502020204030204" pitchFamily="34" charset="0"/>
              </a:rPr>
              <a:t>the capacity </a:t>
            </a:r>
            <a:r>
              <a:rPr lang="en-US" sz="1800" dirty="0">
                <a:latin typeface="Calibri" panose="020F0502020204030204" pitchFamily="34" charset="0"/>
                <a:cs typeface="Calibri" panose="020F0502020204030204" pitchFamily="34" charset="0"/>
              </a:rPr>
              <a:t>region, all queues must be stable, i.e.,</a:t>
            </a:r>
          </a:p>
        </p:txBody>
      </p:sp>
      <p:pic>
        <p:nvPicPr>
          <p:cNvPr id="2" name="图片 1"/>
          <p:cNvPicPr>
            <a:picLocks noChangeAspect="1"/>
          </p:cNvPicPr>
          <p:nvPr/>
        </p:nvPicPr>
        <p:blipFill>
          <a:blip r:embed="rId6"/>
          <a:stretch>
            <a:fillRect/>
          </a:stretch>
        </p:blipFill>
        <p:spPr>
          <a:xfrm>
            <a:off x="2209800" y="4887040"/>
            <a:ext cx="4024312" cy="958170"/>
          </a:xfrm>
          <a:prstGeom prst="rect">
            <a:avLst/>
          </a:prstGeom>
        </p:spPr>
      </p:pic>
    </p:spTree>
    <p:extLst>
      <p:ext uri="{BB962C8B-B14F-4D97-AF65-F5344CB8AC3E}">
        <p14:creationId xmlns:p14="http://schemas.microsoft.com/office/powerpoint/2010/main" val="8019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smtClean="0">
                <a:solidFill>
                  <a:srgbClr val="F2F2F2"/>
                </a:solidFill>
                <a:latin typeface="Microsoft YaHei" charset="-122"/>
                <a:ea typeface="Microsoft YaHei" charset="-122"/>
                <a:cs typeface="Microsoft YaHei" charset="-122"/>
                <a:sym typeface="Calibri" charset="0"/>
              </a:rPr>
              <a:t>Case Study</a:t>
            </a:r>
            <a:endParaRPr kumimoji="0" lang="en-US" altLang="zh-CN" dirty="0">
              <a:solidFill>
                <a:srgbClr val="F2F2F2"/>
              </a:solidFill>
              <a:latin typeface="Microsoft YaHei" charset="-122"/>
              <a:ea typeface="Microsoft YaHei" charset="-122"/>
              <a:cs typeface="Microsoft YaHei" charset="-122"/>
              <a:sym typeface="Calibri" charset="0"/>
            </a:endParaRPr>
          </a:p>
        </p:txBody>
      </p:sp>
      <p:pic>
        <p:nvPicPr>
          <p:cNvPr id="8196" name="Picture 7" descr="\\Fwq\e\微波信息团队\微波信息团队技术报告模板（附团队logo）\团队PPT模板\1920-1080背景5.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90600"/>
            <a:ext cx="9144000" cy="529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228600" y="1143000"/>
            <a:ext cx="5843814" cy="40011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kumimoji="1" lang="en-US" altLang="zh-CN" sz="2000" b="1" dirty="0" err="1" smtClean="0">
                <a:solidFill>
                  <a:schemeClr val="tx1"/>
                </a:solidFill>
                <a:latin typeface="Microsoft YaHei" charset="-122"/>
                <a:ea typeface="Microsoft YaHei" charset="-122"/>
                <a:cs typeface="Microsoft YaHei" charset="-122"/>
              </a:rPr>
              <a:t>Boundness</a:t>
            </a:r>
            <a:endParaRPr kumimoji="1" lang="en-US" altLang="zh-CN" sz="2000" b="1" dirty="0" smtClean="0">
              <a:solidFill>
                <a:schemeClr val="tx1"/>
              </a:solidFill>
              <a:latin typeface="Microsoft YaHei" charset="-122"/>
              <a:ea typeface="Microsoft YaHei" charset="-122"/>
              <a:cs typeface="Microsoft YaHei" charset="-122"/>
            </a:endParaRPr>
          </a:p>
        </p:txBody>
      </p:sp>
      <p:sp>
        <p:nvSpPr>
          <p:cNvPr id="7" name="직사각형 9"/>
          <p:cNvSpPr/>
          <p:nvPr/>
        </p:nvSpPr>
        <p:spPr>
          <a:xfrm>
            <a:off x="3150507" y="5410200"/>
            <a:ext cx="3200400" cy="725694"/>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b="1" dirty="0" smtClean="0">
                <a:solidFill>
                  <a:srgbClr val="000000"/>
                </a:solidFill>
                <a:latin typeface="Tahoma" panose="020B0604030504040204" pitchFamily="34" charset="0"/>
                <a:cs typeface="Tahoma" panose="020B0604030504040204" pitchFamily="34" charset="0"/>
              </a:rPr>
              <a:t>[O(V),O(1/V)] tradeoff</a:t>
            </a:r>
            <a:endParaRPr lang="ko-KR" altLang="en-US" sz="1800" b="1" dirty="0">
              <a:solidFill>
                <a:srgbClr val="000000"/>
              </a:solidFill>
              <a:latin typeface="Tahoma" panose="020B0604030504040204" pitchFamily="34" charset="0"/>
              <a:cs typeface="Tahoma" panose="020B0604030504040204" pitchFamily="34" charset="0"/>
            </a:endParaRPr>
          </a:p>
        </p:txBody>
      </p:sp>
      <p:pic>
        <p:nvPicPr>
          <p:cNvPr id="2" name="图片 1"/>
          <p:cNvPicPr>
            <a:picLocks noChangeAspect="1"/>
          </p:cNvPicPr>
          <p:nvPr/>
        </p:nvPicPr>
        <p:blipFill>
          <a:blip r:embed="rId4"/>
          <a:stretch>
            <a:fillRect/>
          </a:stretch>
        </p:blipFill>
        <p:spPr>
          <a:xfrm>
            <a:off x="1143000" y="1508927"/>
            <a:ext cx="7086600" cy="1822939"/>
          </a:xfrm>
          <a:prstGeom prst="rect">
            <a:avLst/>
          </a:prstGeom>
        </p:spPr>
      </p:pic>
      <p:pic>
        <p:nvPicPr>
          <p:cNvPr id="4" name="图片 3"/>
          <p:cNvPicPr>
            <a:picLocks noChangeAspect="1"/>
          </p:cNvPicPr>
          <p:nvPr/>
        </p:nvPicPr>
        <p:blipFill>
          <a:blip r:embed="rId5"/>
          <a:stretch>
            <a:fillRect/>
          </a:stretch>
        </p:blipFill>
        <p:spPr>
          <a:xfrm>
            <a:off x="2209800" y="3358528"/>
            <a:ext cx="4633912" cy="762326"/>
          </a:xfrm>
          <a:prstGeom prst="rect">
            <a:avLst/>
          </a:prstGeom>
        </p:spPr>
      </p:pic>
      <p:grpSp>
        <p:nvGrpSpPr>
          <p:cNvPr id="9" name="组合 8"/>
          <p:cNvGrpSpPr/>
          <p:nvPr/>
        </p:nvGrpSpPr>
        <p:grpSpPr>
          <a:xfrm>
            <a:off x="136466" y="4333326"/>
            <a:ext cx="8848103" cy="726960"/>
            <a:chOff x="136466" y="4333326"/>
            <a:chExt cx="8848103" cy="726960"/>
          </a:xfrm>
        </p:grpSpPr>
        <p:pic>
          <p:nvPicPr>
            <p:cNvPr id="5" name="图片 4"/>
            <p:cNvPicPr>
              <a:picLocks noChangeAspect="1"/>
            </p:cNvPicPr>
            <p:nvPr/>
          </p:nvPicPr>
          <p:blipFill>
            <a:blip r:embed="rId6"/>
            <a:stretch>
              <a:fillRect/>
            </a:stretch>
          </p:blipFill>
          <p:spPr>
            <a:xfrm>
              <a:off x="136466" y="4333326"/>
              <a:ext cx="5343525" cy="726960"/>
            </a:xfrm>
            <a:prstGeom prst="rect">
              <a:avLst/>
            </a:prstGeom>
          </p:spPr>
        </p:pic>
        <p:pic>
          <p:nvPicPr>
            <p:cNvPr id="8" name="图片 7"/>
            <p:cNvPicPr>
              <a:picLocks noChangeAspect="1"/>
            </p:cNvPicPr>
            <p:nvPr/>
          </p:nvPicPr>
          <p:blipFill>
            <a:blip r:embed="rId7"/>
            <a:stretch>
              <a:fillRect/>
            </a:stretch>
          </p:blipFill>
          <p:spPr>
            <a:xfrm>
              <a:off x="5410200" y="4333326"/>
              <a:ext cx="3574369" cy="651929"/>
            </a:xfrm>
            <a:prstGeom prst="rect">
              <a:avLst/>
            </a:prstGeom>
          </p:spPr>
        </p:pic>
      </p:grpSp>
      <p:sp>
        <p:nvSpPr>
          <p:cNvPr id="10" name="椭圆 9"/>
          <p:cNvSpPr/>
          <p:nvPr/>
        </p:nvSpPr>
        <p:spPr>
          <a:xfrm rot="5233501">
            <a:off x="6418743" y="3758937"/>
            <a:ext cx="407416" cy="271494"/>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a:off x="3577063" y="4336270"/>
            <a:ext cx="425171" cy="264097"/>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199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4271E3F-5C9D-4552-8348-E7F912AB0715}"/>
              </a:ext>
            </a:extLst>
          </p:cNvPr>
          <p:cNvSpPr>
            <a:spLocks noGrp="1"/>
          </p:cNvSpPr>
          <p:nvPr>
            <p:ph type="body" idx="2"/>
          </p:nvPr>
        </p:nvSpPr>
        <p:spPr/>
        <p:txBody>
          <a:bodyPr/>
          <a:lstStyle/>
          <a:p>
            <a:pPr marL="203091"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Lyapunov and Stability Theory</a:t>
            </a:r>
          </a:p>
        </p:txBody>
      </p:sp>
      <p:grpSp>
        <p:nvGrpSpPr>
          <p:cNvPr id="4" name="Group 3">
            <a:extLst>
              <a:ext uri="{FF2B5EF4-FFF2-40B4-BE49-F238E27FC236}">
                <a16:creationId xmlns:a16="http://schemas.microsoft.com/office/drawing/2014/main" xmlns="" id="{57FE9333-4DDA-45EC-87B4-EBE046B18D9E}"/>
              </a:ext>
            </a:extLst>
          </p:cNvPr>
          <p:cNvGrpSpPr/>
          <p:nvPr/>
        </p:nvGrpSpPr>
        <p:grpSpPr>
          <a:xfrm>
            <a:off x="4572000" y="1676400"/>
            <a:ext cx="4267199" cy="3150088"/>
            <a:chOff x="1789113" y="2974975"/>
            <a:chExt cx="4948237" cy="3652838"/>
          </a:xfrm>
        </p:grpSpPr>
        <p:sp>
          <p:nvSpPr>
            <p:cNvPr id="5" name="Line 11">
              <a:extLst>
                <a:ext uri="{FF2B5EF4-FFF2-40B4-BE49-F238E27FC236}">
                  <a16:creationId xmlns:a16="http://schemas.microsoft.com/office/drawing/2014/main" xmlns="" id="{E9849EF6-7EEC-4FD2-9E79-97A5756F749B}"/>
                </a:ext>
              </a:extLst>
            </p:cNvPr>
            <p:cNvSpPr>
              <a:spLocks noChangeShapeType="1"/>
            </p:cNvSpPr>
            <p:nvPr/>
          </p:nvSpPr>
          <p:spPr bwMode="auto">
            <a:xfrm>
              <a:off x="1789113" y="5043488"/>
              <a:ext cx="4948237" cy="11112"/>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2">
              <a:extLst>
                <a:ext uri="{FF2B5EF4-FFF2-40B4-BE49-F238E27FC236}">
                  <a16:creationId xmlns:a16="http://schemas.microsoft.com/office/drawing/2014/main" xmlns="" id="{8D3A4788-D6E0-4593-A887-AB4BA966EA71}"/>
                </a:ext>
              </a:extLst>
            </p:cNvPr>
            <p:cNvSpPr>
              <a:spLocks noChangeShapeType="1"/>
            </p:cNvSpPr>
            <p:nvPr/>
          </p:nvSpPr>
          <p:spPr bwMode="auto">
            <a:xfrm flipH="1" flipV="1">
              <a:off x="4135438" y="2974975"/>
              <a:ext cx="11112" cy="3652838"/>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Oval 13">
              <a:extLst>
                <a:ext uri="{FF2B5EF4-FFF2-40B4-BE49-F238E27FC236}">
                  <a16:creationId xmlns:a16="http://schemas.microsoft.com/office/drawing/2014/main" xmlns="" id="{BBB9E7F2-D8DC-415E-AFFE-013F317ECC9F}"/>
                </a:ext>
              </a:extLst>
            </p:cNvPr>
            <p:cNvSpPr>
              <a:spLocks noChangeArrowheads="1"/>
            </p:cNvSpPr>
            <p:nvPr/>
          </p:nvSpPr>
          <p:spPr bwMode="auto">
            <a:xfrm>
              <a:off x="3449638" y="4270375"/>
              <a:ext cx="1447800" cy="1447800"/>
            </a:xfrm>
            <a:prstGeom prst="ellipse">
              <a:avLst/>
            </a:prstGeom>
            <a:noFill/>
            <a:ln w="12700">
              <a:solidFill>
                <a:srgbClr val="80008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4">
              <a:extLst>
                <a:ext uri="{FF2B5EF4-FFF2-40B4-BE49-F238E27FC236}">
                  <a16:creationId xmlns:a16="http://schemas.microsoft.com/office/drawing/2014/main" xmlns="" id="{B1ECDAE6-2178-4870-9E61-0256A6EEFAB2}"/>
                </a:ext>
              </a:extLst>
            </p:cNvPr>
            <p:cNvSpPr>
              <a:spLocks noChangeArrowheads="1"/>
            </p:cNvSpPr>
            <p:nvPr/>
          </p:nvSpPr>
          <p:spPr bwMode="auto">
            <a:xfrm>
              <a:off x="2763838" y="3584575"/>
              <a:ext cx="2743200" cy="27432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5">
              <a:extLst>
                <a:ext uri="{FF2B5EF4-FFF2-40B4-BE49-F238E27FC236}">
                  <a16:creationId xmlns:a16="http://schemas.microsoft.com/office/drawing/2014/main" xmlns="" id="{E96F7A6D-784D-40CB-A3FC-5863031534DB}"/>
                </a:ext>
              </a:extLst>
            </p:cNvPr>
            <p:cNvSpPr>
              <a:spLocks noChangeShapeType="1"/>
            </p:cNvSpPr>
            <p:nvPr/>
          </p:nvSpPr>
          <p:spPr bwMode="auto">
            <a:xfrm flipV="1">
              <a:off x="4135438" y="4422775"/>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6">
              <a:extLst>
                <a:ext uri="{FF2B5EF4-FFF2-40B4-BE49-F238E27FC236}">
                  <a16:creationId xmlns:a16="http://schemas.microsoft.com/office/drawing/2014/main" xmlns="" id="{94981D71-6C0F-4C83-846D-022AA607BE2B}"/>
                </a:ext>
              </a:extLst>
            </p:cNvPr>
            <p:cNvSpPr>
              <a:spLocks noChangeShapeType="1"/>
            </p:cNvSpPr>
            <p:nvPr/>
          </p:nvSpPr>
          <p:spPr bwMode="auto">
            <a:xfrm flipV="1">
              <a:off x="4135438" y="4371975"/>
              <a:ext cx="1190625" cy="660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 name="Object 17">
              <a:extLst>
                <a:ext uri="{FF2B5EF4-FFF2-40B4-BE49-F238E27FC236}">
                  <a16:creationId xmlns:a16="http://schemas.microsoft.com/office/drawing/2014/main" xmlns="" id="{DB6B4276-A29B-4D97-A700-5B7A5A0C6FDF}"/>
                </a:ext>
              </a:extLst>
            </p:cNvPr>
            <p:cNvGraphicFramePr>
              <a:graphicFrameLocks noChangeAspect="1"/>
            </p:cNvGraphicFramePr>
            <p:nvPr>
              <p:extLst>
                <p:ext uri="{D42A27DB-BD31-4B8C-83A1-F6EECF244321}">
                  <p14:modId xmlns:p14="http://schemas.microsoft.com/office/powerpoint/2010/main" val="3581352213"/>
                </p:ext>
              </p:extLst>
            </p:nvPr>
          </p:nvGraphicFramePr>
          <p:xfrm>
            <a:off x="4578350" y="4054475"/>
            <a:ext cx="249238" cy="317500"/>
          </p:xfrm>
          <a:graphic>
            <a:graphicData uri="http://schemas.openxmlformats.org/presentationml/2006/ole">
              <mc:AlternateContent xmlns:mc="http://schemas.openxmlformats.org/markup-compatibility/2006">
                <mc:Choice xmlns:v="urn:schemas-microsoft-com:vml" Requires="v">
                  <p:oleObj spid="_x0000_s2189" name="Equation" r:id="rId3" imgW="139680" imgH="177480" progId="Equation.3">
                    <p:embed/>
                  </p:oleObj>
                </mc:Choice>
                <mc:Fallback>
                  <p:oleObj name="Equation" r:id="rId3" imgW="139680" imgH="177480" progId="Equation.3">
                    <p:embed/>
                    <p:pic>
                      <p:nvPicPr>
                        <p:cNvPr id="11" name="Object 17">
                          <a:extLst>
                            <a:ext uri="{FF2B5EF4-FFF2-40B4-BE49-F238E27FC236}">
                              <a16:creationId xmlns:a16="http://schemas.microsoft.com/office/drawing/2014/main" xmlns="" id="{DB6B4276-A29B-4D97-A700-5B7A5A0C6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350" y="4054475"/>
                          <a:ext cx="24923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8">
              <a:extLst>
                <a:ext uri="{FF2B5EF4-FFF2-40B4-BE49-F238E27FC236}">
                  <a16:creationId xmlns:a16="http://schemas.microsoft.com/office/drawing/2014/main" xmlns="" id="{0A081B3D-4891-49F5-A151-4B4DA6C99BC5}"/>
                </a:ext>
              </a:extLst>
            </p:cNvPr>
            <p:cNvGraphicFramePr>
              <a:graphicFrameLocks noChangeAspect="1"/>
            </p:cNvGraphicFramePr>
            <p:nvPr>
              <p:extLst>
                <p:ext uri="{D42A27DB-BD31-4B8C-83A1-F6EECF244321}">
                  <p14:modId xmlns:p14="http://schemas.microsoft.com/office/powerpoint/2010/main" val="907361387"/>
                </p:ext>
              </p:extLst>
            </p:nvPr>
          </p:nvGraphicFramePr>
          <p:xfrm>
            <a:off x="5449888" y="4140200"/>
            <a:ext cx="276225" cy="304800"/>
          </p:xfrm>
          <a:graphic>
            <a:graphicData uri="http://schemas.openxmlformats.org/presentationml/2006/ole">
              <mc:AlternateContent xmlns:mc="http://schemas.openxmlformats.org/markup-compatibility/2006">
                <mc:Choice xmlns:v="urn:schemas-microsoft-com:vml" Requires="v">
                  <p:oleObj spid="_x0000_s2190" name="Equation" r:id="rId5" imgW="126720" imgH="139680" progId="Equation.3">
                    <p:embed/>
                  </p:oleObj>
                </mc:Choice>
                <mc:Fallback>
                  <p:oleObj name="Equation" r:id="rId5" imgW="126720" imgH="139680" progId="Equation.3">
                    <p:embed/>
                    <p:pic>
                      <p:nvPicPr>
                        <p:cNvPr id="12" name="Object 18">
                          <a:extLst>
                            <a:ext uri="{FF2B5EF4-FFF2-40B4-BE49-F238E27FC236}">
                              <a16:creationId xmlns:a16="http://schemas.microsoft.com/office/drawing/2014/main" xmlns="" id="{0A081B3D-4891-49F5-A151-4B4DA6C99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888" y="4140200"/>
                          <a:ext cx="2762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9">
              <a:extLst>
                <a:ext uri="{FF2B5EF4-FFF2-40B4-BE49-F238E27FC236}">
                  <a16:creationId xmlns:a16="http://schemas.microsoft.com/office/drawing/2014/main" xmlns="" id="{D8805AA1-AA1B-42B3-B791-D2890E08C86F}"/>
                </a:ext>
              </a:extLst>
            </p:cNvPr>
            <p:cNvGraphicFramePr>
              <a:graphicFrameLocks noChangeAspect="1"/>
            </p:cNvGraphicFramePr>
            <p:nvPr>
              <p:extLst>
                <p:ext uri="{D42A27DB-BD31-4B8C-83A1-F6EECF244321}">
                  <p14:modId xmlns:p14="http://schemas.microsoft.com/office/powerpoint/2010/main" val="2696314130"/>
                </p:ext>
              </p:extLst>
            </p:nvPr>
          </p:nvGraphicFramePr>
          <p:xfrm>
            <a:off x="6413500" y="4483100"/>
            <a:ext cx="322263" cy="457200"/>
          </p:xfrm>
          <a:graphic>
            <a:graphicData uri="http://schemas.openxmlformats.org/presentationml/2006/ole">
              <mc:AlternateContent xmlns:mc="http://schemas.openxmlformats.org/markup-compatibility/2006">
                <mc:Choice xmlns:v="urn:schemas-microsoft-com:vml" Requires="v">
                  <p:oleObj spid="_x0000_s2191" name="Equation" r:id="rId7" imgW="152280" imgH="215640" progId="Equation.3">
                    <p:embed/>
                  </p:oleObj>
                </mc:Choice>
                <mc:Fallback>
                  <p:oleObj name="Equation" r:id="rId7" imgW="152280" imgH="215640" progId="Equation.3">
                    <p:embed/>
                    <p:pic>
                      <p:nvPicPr>
                        <p:cNvPr id="13" name="Object 19">
                          <a:extLst>
                            <a:ext uri="{FF2B5EF4-FFF2-40B4-BE49-F238E27FC236}">
                              <a16:creationId xmlns:a16="http://schemas.microsoft.com/office/drawing/2014/main" xmlns="" id="{D8805AA1-AA1B-42B3-B791-D2890E08C8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3500" y="4483100"/>
                          <a:ext cx="3222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20">
              <a:extLst>
                <a:ext uri="{FF2B5EF4-FFF2-40B4-BE49-F238E27FC236}">
                  <a16:creationId xmlns:a16="http://schemas.microsoft.com/office/drawing/2014/main" xmlns="" id="{12F32262-6B25-4CF8-A5C5-E21CF0AF178F}"/>
                </a:ext>
              </a:extLst>
            </p:cNvPr>
            <p:cNvGraphicFramePr>
              <a:graphicFrameLocks noChangeAspect="1"/>
            </p:cNvGraphicFramePr>
            <p:nvPr>
              <p:extLst>
                <p:ext uri="{D42A27DB-BD31-4B8C-83A1-F6EECF244321}">
                  <p14:modId xmlns:p14="http://schemas.microsoft.com/office/powerpoint/2010/main" val="1051455968"/>
                </p:ext>
              </p:extLst>
            </p:nvPr>
          </p:nvGraphicFramePr>
          <p:xfrm>
            <a:off x="4186238" y="2974975"/>
            <a:ext cx="376237" cy="457200"/>
          </p:xfrm>
          <a:graphic>
            <a:graphicData uri="http://schemas.openxmlformats.org/presentationml/2006/ole">
              <mc:AlternateContent xmlns:mc="http://schemas.openxmlformats.org/markup-compatibility/2006">
                <mc:Choice xmlns:v="urn:schemas-microsoft-com:vml" Requires="v">
                  <p:oleObj spid="_x0000_s2192" name="方程式" r:id="rId9" imgW="177480" imgH="215640" progId="Equation.3">
                    <p:embed/>
                  </p:oleObj>
                </mc:Choice>
                <mc:Fallback>
                  <p:oleObj name="方程式" r:id="rId9" imgW="177480" imgH="215640" progId="Equation.3">
                    <p:embed/>
                    <p:pic>
                      <p:nvPicPr>
                        <p:cNvPr id="14" name="Object 20">
                          <a:extLst>
                            <a:ext uri="{FF2B5EF4-FFF2-40B4-BE49-F238E27FC236}">
                              <a16:creationId xmlns:a16="http://schemas.microsoft.com/office/drawing/2014/main" xmlns="" id="{12F32262-6B25-4CF8-A5C5-E21CF0AF17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6238" y="2974975"/>
                          <a:ext cx="3762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2">
              <a:extLst>
                <a:ext uri="{FF2B5EF4-FFF2-40B4-BE49-F238E27FC236}">
                  <a16:creationId xmlns:a16="http://schemas.microsoft.com/office/drawing/2014/main" xmlns="" id="{3FC22E38-6F48-4668-96E5-A283B42C284C}"/>
                </a:ext>
              </a:extLst>
            </p:cNvPr>
            <p:cNvGraphicFramePr>
              <a:graphicFrameLocks noChangeAspect="1"/>
            </p:cNvGraphicFramePr>
            <p:nvPr>
              <p:extLst>
                <p:ext uri="{D42A27DB-BD31-4B8C-83A1-F6EECF244321}">
                  <p14:modId xmlns:p14="http://schemas.microsoft.com/office/powerpoint/2010/main" val="370391106"/>
                </p:ext>
              </p:extLst>
            </p:nvPr>
          </p:nvGraphicFramePr>
          <p:xfrm>
            <a:off x="3678238" y="4956175"/>
            <a:ext cx="330200" cy="457200"/>
          </p:xfrm>
          <a:graphic>
            <a:graphicData uri="http://schemas.openxmlformats.org/presentationml/2006/ole">
              <mc:AlternateContent xmlns:mc="http://schemas.openxmlformats.org/markup-compatibility/2006">
                <mc:Choice xmlns:v="urn:schemas-microsoft-com:vml" Requires="v">
                  <p:oleObj spid="_x0000_s2193" name="Equation" r:id="rId11" imgW="164880" imgH="228600" progId="Equation.3">
                    <p:embed/>
                  </p:oleObj>
                </mc:Choice>
                <mc:Fallback>
                  <p:oleObj name="Equation" r:id="rId11" imgW="164880" imgH="228600" progId="Equation.3">
                    <p:embed/>
                    <p:pic>
                      <p:nvPicPr>
                        <p:cNvPr id="15" name="Object 22">
                          <a:extLst>
                            <a:ext uri="{FF2B5EF4-FFF2-40B4-BE49-F238E27FC236}">
                              <a16:creationId xmlns:a16="http://schemas.microsoft.com/office/drawing/2014/main" xmlns="" id="{3FC22E38-6F48-4668-96E5-A283B42C28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8238" y="4956175"/>
                          <a:ext cx="33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 name="Group 23">
              <a:extLst>
                <a:ext uri="{FF2B5EF4-FFF2-40B4-BE49-F238E27FC236}">
                  <a16:creationId xmlns:a16="http://schemas.microsoft.com/office/drawing/2014/main" xmlns="" id="{0F190168-692B-4C8F-B51A-EDDE1E063068}"/>
                </a:ext>
              </a:extLst>
            </p:cNvPr>
            <p:cNvGrpSpPr>
              <a:grpSpLocks/>
            </p:cNvGrpSpPr>
            <p:nvPr/>
          </p:nvGrpSpPr>
          <p:grpSpPr bwMode="auto">
            <a:xfrm>
              <a:off x="4364038" y="5184775"/>
              <a:ext cx="152400" cy="152400"/>
              <a:chOff x="2832" y="2496"/>
              <a:chExt cx="96" cy="96"/>
            </a:xfrm>
          </p:grpSpPr>
          <p:sp>
            <p:nvSpPr>
              <p:cNvPr id="24" name="Line 24">
                <a:extLst>
                  <a:ext uri="{FF2B5EF4-FFF2-40B4-BE49-F238E27FC236}">
                    <a16:creationId xmlns:a16="http://schemas.microsoft.com/office/drawing/2014/main" xmlns="" id="{BEF67A99-8059-45EC-8219-0FFE7BB9B465}"/>
                  </a:ext>
                </a:extLst>
              </p:cNvPr>
              <p:cNvSpPr>
                <a:spLocks noChangeShapeType="1"/>
              </p:cNvSpPr>
              <p:nvPr/>
            </p:nvSpPr>
            <p:spPr bwMode="auto">
              <a:xfrm flipH="1">
                <a:off x="2832" y="249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5">
                <a:extLst>
                  <a:ext uri="{FF2B5EF4-FFF2-40B4-BE49-F238E27FC236}">
                    <a16:creationId xmlns:a16="http://schemas.microsoft.com/office/drawing/2014/main" xmlns="" id="{5118AAAF-3697-44DC-99B9-7973DF62A074}"/>
                  </a:ext>
                </a:extLst>
              </p:cNvPr>
              <p:cNvSpPr>
                <a:spLocks noChangeShapeType="1"/>
              </p:cNvSpPr>
              <p:nvPr/>
            </p:nvSpPr>
            <p:spPr bwMode="auto">
              <a:xfrm>
                <a:off x="2832" y="249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7" name="Object 26">
              <a:extLst>
                <a:ext uri="{FF2B5EF4-FFF2-40B4-BE49-F238E27FC236}">
                  <a16:creationId xmlns:a16="http://schemas.microsoft.com/office/drawing/2014/main" xmlns="" id="{556AEE51-9512-453B-B5FB-4759E035EE66}"/>
                </a:ext>
              </a:extLst>
            </p:cNvPr>
            <p:cNvGraphicFramePr>
              <a:graphicFrameLocks noChangeAspect="1"/>
            </p:cNvGraphicFramePr>
            <p:nvPr>
              <p:extLst>
                <p:ext uri="{D42A27DB-BD31-4B8C-83A1-F6EECF244321}">
                  <p14:modId xmlns:p14="http://schemas.microsoft.com/office/powerpoint/2010/main" val="79613782"/>
                </p:ext>
              </p:extLst>
            </p:nvPr>
          </p:nvGraphicFramePr>
          <p:xfrm>
            <a:off x="4318000" y="5202238"/>
            <a:ext cx="330200" cy="457200"/>
          </p:xfrm>
          <a:graphic>
            <a:graphicData uri="http://schemas.openxmlformats.org/presentationml/2006/ole">
              <mc:AlternateContent xmlns:mc="http://schemas.openxmlformats.org/markup-compatibility/2006">
                <mc:Choice xmlns:v="urn:schemas-microsoft-com:vml" Requires="v">
                  <p:oleObj spid="_x0000_s2194" name="Equation" r:id="rId13" imgW="164880" imgH="228600" progId="Equation.3">
                    <p:embed/>
                  </p:oleObj>
                </mc:Choice>
                <mc:Fallback>
                  <p:oleObj name="Equation" r:id="rId13" imgW="164880" imgH="228600" progId="Equation.3">
                    <p:embed/>
                    <p:pic>
                      <p:nvPicPr>
                        <p:cNvPr id="17" name="Object 26">
                          <a:extLst>
                            <a:ext uri="{FF2B5EF4-FFF2-40B4-BE49-F238E27FC236}">
                              <a16:creationId xmlns:a16="http://schemas.microsoft.com/office/drawing/2014/main" xmlns="" id="{556AEE51-9512-453B-B5FB-4759E035EE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00" y="5202238"/>
                          <a:ext cx="33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27">
              <a:extLst>
                <a:ext uri="{FF2B5EF4-FFF2-40B4-BE49-F238E27FC236}">
                  <a16:creationId xmlns:a16="http://schemas.microsoft.com/office/drawing/2014/main" xmlns="" id="{98FA895C-1FE2-41BE-B4AF-5740136D77E2}"/>
                </a:ext>
              </a:extLst>
            </p:cNvPr>
            <p:cNvSpPr>
              <a:spLocks noChangeArrowheads="1"/>
            </p:cNvSpPr>
            <p:nvPr/>
          </p:nvSpPr>
          <p:spPr bwMode="auto">
            <a:xfrm>
              <a:off x="3678238" y="4498975"/>
              <a:ext cx="990600" cy="9906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8">
              <a:extLst>
                <a:ext uri="{FF2B5EF4-FFF2-40B4-BE49-F238E27FC236}">
                  <a16:creationId xmlns:a16="http://schemas.microsoft.com/office/drawing/2014/main" xmlns="" id="{6548EDA8-AE5E-4E12-8D79-F7B900EB4D5C}"/>
                </a:ext>
              </a:extLst>
            </p:cNvPr>
            <p:cNvSpPr>
              <a:spLocks noChangeShapeType="1"/>
            </p:cNvSpPr>
            <p:nvPr/>
          </p:nvSpPr>
          <p:spPr bwMode="auto">
            <a:xfrm flipH="1" flipV="1">
              <a:off x="3787775" y="4668838"/>
              <a:ext cx="336550"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0" name="Object 29">
              <a:extLst>
                <a:ext uri="{FF2B5EF4-FFF2-40B4-BE49-F238E27FC236}">
                  <a16:creationId xmlns:a16="http://schemas.microsoft.com/office/drawing/2014/main" xmlns="" id="{68FC5DAE-6B5F-4048-91E9-0D9E354BA572}"/>
                </a:ext>
              </a:extLst>
            </p:cNvPr>
            <p:cNvGraphicFramePr>
              <a:graphicFrameLocks noChangeAspect="1"/>
            </p:cNvGraphicFramePr>
            <p:nvPr>
              <p:extLst>
                <p:ext uri="{D42A27DB-BD31-4B8C-83A1-F6EECF244321}">
                  <p14:modId xmlns:p14="http://schemas.microsoft.com/office/powerpoint/2010/main" val="2427904869"/>
                </p:ext>
              </p:extLst>
            </p:nvPr>
          </p:nvGraphicFramePr>
          <p:xfrm>
            <a:off x="3509963" y="4268788"/>
            <a:ext cx="293687" cy="407987"/>
          </p:xfrm>
          <a:graphic>
            <a:graphicData uri="http://schemas.openxmlformats.org/presentationml/2006/ole">
              <mc:AlternateContent xmlns:mc="http://schemas.openxmlformats.org/markup-compatibility/2006">
                <mc:Choice xmlns:v="urn:schemas-microsoft-com:vml" Requires="v">
                  <p:oleObj spid="_x0000_s2195" name="方程式" r:id="rId15" imgW="164880" imgH="228600" progId="Equation.3">
                    <p:embed/>
                  </p:oleObj>
                </mc:Choice>
                <mc:Fallback>
                  <p:oleObj name="方程式" r:id="rId15" imgW="164880" imgH="228600" progId="Equation.3">
                    <p:embed/>
                    <p:pic>
                      <p:nvPicPr>
                        <p:cNvPr id="20" name="Object 29">
                          <a:extLst>
                            <a:ext uri="{FF2B5EF4-FFF2-40B4-BE49-F238E27FC236}">
                              <a16:creationId xmlns:a16="http://schemas.microsoft.com/office/drawing/2014/main" xmlns="" id="{68FC5DAE-6B5F-4048-91E9-0D9E354BA57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9963" y="4268788"/>
                          <a:ext cx="293687"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Freeform 30">
              <a:extLst>
                <a:ext uri="{FF2B5EF4-FFF2-40B4-BE49-F238E27FC236}">
                  <a16:creationId xmlns:a16="http://schemas.microsoft.com/office/drawing/2014/main" xmlns="" id="{576A6A87-19AE-495A-8F8E-D4813F59EE68}"/>
                </a:ext>
              </a:extLst>
            </p:cNvPr>
            <p:cNvSpPr>
              <a:spLocks/>
            </p:cNvSpPr>
            <p:nvPr/>
          </p:nvSpPr>
          <p:spPr bwMode="auto">
            <a:xfrm>
              <a:off x="3792538" y="5184775"/>
              <a:ext cx="1231900" cy="838200"/>
            </a:xfrm>
            <a:custGeom>
              <a:avLst/>
              <a:gdLst>
                <a:gd name="T0" fmla="*/ 408 w 776"/>
                <a:gd name="T1" fmla="*/ 48 h 528"/>
                <a:gd name="T2" fmla="*/ 744 w 776"/>
                <a:gd name="T3" fmla="*/ 144 h 528"/>
                <a:gd name="T4" fmla="*/ 600 w 776"/>
                <a:gd name="T5" fmla="*/ 480 h 528"/>
                <a:gd name="T6" fmla="*/ 72 w 776"/>
                <a:gd name="T7" fmla="*/ 432 h 528"/>
                <a:gd name="T8" fmla="*/ 168 w 776"/>
                <a:gd name="T9" fmla="*/ 0 h 528"/>
              </a:gdLst>
              <a:ahLst/>
              <a:cxnLst>
                <a:cxn ang="0">
                  <a:pos x="T0" y="T1"/>
                </a:cxn>
                <a:cxn ang="0">
                  <a:pos x="T2" y="T3"/>
                </a:cxn>
                <a:cxn ang="0">
                  <a:pos x="T4" y="T5"/>
                </a:cxn>
                <a:cxn ang="0">
                  <a:pos x="T6" y="T7"/>
                </a:cxn>
                <a:cxn ang="0">
                  <a:pos x="T8" y="T9"/>
                </a:cxn>
              </a:cxnLst>
              <a:rect l="0" t="0" r="r" b="b"/>
              <a:pathLst>
                <a:path w="776" h="528">
                  <a:moveTo>
                    <a:pt x="408" y="48"/>
                  </a:moveTo>
                  <a:cubicBezTo>
                    <a:pt x="560" y="60"/>
                    <a:pt x="712" y="72"/>
                    <a:pt x="744" y="144"/>
                  </a:cubicBezTo>
                  <a:cubicBezTo>
                    <a:pt x="776" y="216"/>
                    <a:pt x="712" y="432"/>
                    <a:pt x="600" y="480"/>
                  </a:cubicBezTo>
                  <a:cubicBezTo>
                    <a:pt x="488" y="528"/>
                    <a:pt x="144" y="512"/>
                    <a:pt x="72" y="432"/>
                  </a:cubicBezTo>
                  <a:cubicBezTo>
                    <a:pt x="0" y="352"/>
                    <a:pt x="84" y="176"/>
                    <a:pt x="168" y="0"/>
                  </a:cubicBezTo>
                </a:path>
              </a:pathLst>
            </a:custGeom>
            <a:noFill/>
            <a:ln w="28575" cmpd="sng">
              <a:solidFill>
                <a:srgbClr val="CC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AutoShape 32">
              <a:extLst>
                <a:ext uri="{FF2B5EF4-FFF2-40B4-BE49-F238E27FC236}">
                  <a16:creationId xmlns:a16="http://schemas.microsoft.com/office/drawing/2014/main" xmlns="" id="{6B29DD0E-5260-4718-9268-D41507AE9DCF}"/>
                </a:ext>
              </a:extLst>
            </p:cNvPr>
            <p:cNvSpPr>
              <a:spLocks noChangeArrowheads="1"/>
            </p:cNvSpPr>
            <p:nvPr/>
          </p:nvSpPr>
          <p:spPr bwMode="auto">
            <a:xfrm>
              <a:off x="4071938" y="4954588"/>
              <a:ext cx="163512" cy="155575"/>
            </a:xfrm>
            <a:prstGeom prst="flowChartConnector">
              <a:avLst/>
            </a:prstGeom>
            <a:solidFill>
              <a:schemeClr val="hlink"/>
            </a:solidFill>
            <a:ln w="6350">
              <a:solidFill>
                <a:srgbClr val="000000"/>
              </a:solidFill>
              <a:round/>
              <a:headEnd/>
              <a:tailEnd/>
            </a:ln>
          </p:spPr>
          <p:txBody>
            <a:bodyPr wrap="none" anchor="ctr"/>
            <a:lstStyle/>
            <a:p>
              <a:endParaRPr lang="en-US"/>
            </a:p>
          </p:txBody>
        </p:sp>
        <p:graphicFrame>
          <p:nvGraphicFramePr>
            <p:cNvPr id="23" name="Object 33">
              <a:extLst>
                <a:ext uri="{FF2B5EF4-FFF2-40B4-BE49-F238E27FC236}">
                  <a16:creationId xmlns:a16="http://schemas.microsoft.com/office/drawing/2014/main" xmlns="" id="{8AC85846-10A6-4D3D-AA53-C1007B421D26}"/>
                </a:ext>
              </a:extLst>
            </p:cNvPr>
            <p:cNvGraphicFramePr>
              <a:graphicFrameLocks noChangeAspect="1"/>
            </p:cNvGraphicFramePr>
            <p:nvPr>
              <p:extLst>
                <p:ext uri="{D42A27DB-BD31-4B8C-83A1-F6EECF244321}">
                  <p14:modId xmlns:p14="http://schemas.microsoft.com/office/powerpoint/2010/main" val="321270625"/>
                </p:ext>
              </p:extLst>
            </p:nvPr>
          </p:nvGraphicFramePr>
          <p:xfrm>
            <a:off x="4216400" y="6024563"/>
            <a:ext cx="619125" cy="430212"/>
          </p:xfrm>
          <a:graphic>
            <a:graphicData uri="http://schemas.openxmlformats.org/presentationml/2006/ole">
              <mc:AlternateContent xmlns:mc="http://schemas.openxmlformats.org/markup-compatibility/2006">
                <mc:Choice xmlns:v="urn:schemas-microsoft-com:vml" Requires="v">
                  <p:oleObj spid="_x0000_s2196" name="方程式" r:id="rId17" imgW="291960" imgH="203040" progId="Equation.3">
                    <p:embed/>
                  </p:oleObj>
                </mc:Choice>
                <mc:Fallback>
                  <p:oleObj name="方程式" r:id="rId17" imgW="291960" imgH="203040" progId="Equation.3">
                    <p:embed/>
                    <p:pic>
                      <p:nvPicPr>
                        <p:cNvPr id="23" name="Object 33">
                          <a:extLst>
                            <a:ext uri="{FF2B5EF4-FFF2-40B4-BE49-F238E27FC236}">
                              <a16:creationId xmlns:a16="http://schemas.microsoft.com/office/drawing/2014/main" xmlns="" id="{8AC85846-10A6-4D3D-AA53-C1007B421D2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16400" y="6024563"/>
                          <a:ext cx="619125"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8" name="文本框 16">
            <a:extLst>
              <a:ext uri="{FF2B5EF4-FFF2-40B4-BE49-F238E27FC236}">
                <a16:creationId xmlns:a16="http://schemas.microsoft.com/office/drawing/2014/main" xmlns="" id="{B92138A0-B7A7-425D-8828-58616EE016FA}"/>
              </a:ext>
            </a:extLst>
          </p:cNvPr>
          <p:cNvSpPr txBox="1"/>
          <p:nvPr/>
        </p:nvSpPr>
        <p:spPr>
          <a:xfrm>
            <a:off x="152400" y="1086097"/>
            <a:ext cx="4049185"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Asymptotical Stability</a:t>
            </a:r>
          </a:p>
        </p:txBody>
      </p:sp>
      <p:sp>
        <p:nvSpPr>
          <p:cNvPr id="29" name="TextBox 28">
            <a:extLst>
              <a:ext uri="{FF2B5EF4-FFF2-40B4-BE49-F238E27FC236}">
                <a16:creationId xmlns:a16="http://schemas.microsoft.com/office/drawing/2014/main" xmlns="" id="{DDE056F9-F979-4BCB-A268-DD7CE9E0B711}"/>
              </a:ext>
            </a:extLst>
          </p:cNvPr>
          <p:cNvSpPr txBox="1"/>
          <p:nvPr/>
        </p:nvSpPr>
        <p:spPr>
          <a:xfrm>
            <a:off x="301077" y="5008860"/>
            <a:ext cx="8536753" cy="1219688"/>
          </a:xfrm>
          <a:prstGeom prst="rect">
            <a:avLst/>
          </a:prstGeom>
          <a:noFill/>
        </p:spPr>
        <p:txBody>
          <a:bodyPr wrap="square" rtlCol="0">
            <a:noAutofit/>
          </a:bodyPr>
          <a:lstStyle/>
          <a:p>
            <a:pPr marL="342900" indent="-342900">
              <a:buFont typeface="Wingdings" panose="05000000000000000000" pitchFamily="2" charset="2"/>
              <a:buChar char="Ø"/>
            </a:pPr>
            <a:r>
              <a:rPr kumimoji="1" lang="en-US" sz="2400" dirty="0">
                <a:latin typeface="Tahoma" panose="020B0604030504040204" pitchFamily="34" charset="0"/>
                <a:ea typeface="Tahoma" panose="020B0604030504040204" pitchFamily="34" charset="0"/>
                <a:cs typeface="Tahoma" panose="020B0604030504040204" pitchFamily="34" charset="0"/>
              </a:rPr>
              <a:t>System state starts “close enough” to the equilibrium </a:t>
            </a:r>
          </a:p>
          <a:p>
            <a:r>
              <a:rPr kumimoji="1" lang="en-US" sz="2400" dirty="0">
                <a:latin typeface="Tahoma" panose="020B0604030504040204" pitchFamily="34" charset="0"/>
                <a:ea typeface="Tahoma" panose="020B0604030504040204" pitchFamily="34" charset="0"/>
                <a:cs typeface="Tahoma" panose="020B0604030504040204" pitchFamily="34" charset="0"/>
              </a:rPr>
              <a:t>remains “close enough” forever,</a:t>
            </a:r>
          </a:p>
          <a:p>
            <a:pPr marL="342900" indent="-342900">
              <a:buFont typeface="Wingdings" panose="05000000000000000000" pitchFamily="2" charset="2"/>
              <a:buChar char="Ø"/>
            </a:pPr>
            <a:r>
              <a:rPr kumimoji="1" lang="en-US" sz="2400" dirty="0">
                <a:latin typeface="Tahoma" panose="020B0604030504040204" pitchFamily="34" charset="0"/>
                <a:ea typeface="Tahoma" panose="020B0604030504040204" pitchFamily="34" charset="0"/>
                <a:cs typeface="Tahoma" panose="020B0604030504040204" pitchFamily="34" charset="0"/>
              </a:rPr>
              <a:t>eventually converges to the equilibrium</a:t>
            </a:r>
          </a:p>
        </p:txBody>
      </p:sp>
      <p:sp>
        <p:nvSpPr>
          <p:cNvPr id="30" name="Oval 29">
            <a:extLst>
              <a:ext uri="{FF2B5EF4-FFF2-40B4-BE49-F238E27FC236}">
                <a16:creationId xmlns:a16="http://schemas.microsoft.com/office/drawing/2014/main" xmlns="" id="{2D6CC098-782C-49D0-A8F9-5A2B9919B498}"/>
              </a:ext>
            </a:extLst>
          </p:cNvPr>
          <p:cNvSpPr/>
          <p:nvPr/>
        </p:nvSpPr>
        <p:spPr>
          <a:xfrm>
            <a:off x="6877632" y="3620797"/>
            <a:ext cx="76201" cy="76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 Placeholder 1">
                <a:extLst>
                  <a:ext uri="{FF2B5EF4-FFF2-40B4-BE49-F238E27FC236}">
                    <a16:creationId xmlns:a16="http://schemas.microsoft.com/office/drawing/2014/main" xmlns="" id="{A073E133-749D-45AA-AF3D-6CDA1F0EF8D2}"/>
                  </a:ext>
                </a:extLst>
              </p:cNvPr>
              <p:cNvSpPr>
                <a:spLocks noGrp="1"/>
              </p:cNvSpPr>
              <p:nvPr>
                <p:ph type="body" idx="1"/>
              </p:nvPr>
            </p:nvSpPr>
            <p:spPr>
              <a:xfrm>
                <a:off x="152400" y="1547762"/>
                <a:ext cx="5588733" cy="4626026"/>
              </a:xfrm>
            </p:spPr>
            <p:txBody>
              <a:bodyPr/>
              <a:lstStyle/>
              <a:p>
                <a:pPr marL="440641" lvl="1" indent="0">
                  <a:lnSpc>
                    <a:spcPct val="150000"/>
                  </a:lnSpc>
                  <a:spcBef>
                    <a:spcPts val="1200"/>
                  </a:spcBef>
                  <a:buNone/>
                </a:pPr>
                <a:r>
                  <a:rPr lang="en-US" altLang="zh-CN" sz="2000" dirty="0">
                    <a:latin typeface="Tahoma" panose="020B0604030504040204" pitchFamily="34" charset="0"/>
                    <a:ea typeface="Tahoma" panose="020B0604030504040204" pitchFamily="34" charset="0"/>
                    <a:cs typeface="Tahoma" panose="020B0604030504040204" pitchFamily="34" charset="0"/>
                  </a:rPr>
                  <a:t>System state</a:t>
                </a:r>
                <a:r>
                  <a:rPr lang="en-US" altLang="zh-CN" sz="20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zh-CN" sz="2000" b="0" i="1" smtClean="0">
                        <a:latin typeface="Cambria Math" panose="02040503050406030204" pitchFamily="18" charset="0"/>
                        <a:ea typeface="Microsoft YaHei" charset="-122"/>
                        <a:cs typeface="Microsoft YaHei" charset="-122"/>
                      </a:rPr>
                      <m:t>𝑥</m:t>
                    </m:r>
                    <m:r>
                      <a:rPr lang="en-US" altLang="zh-CN" sz="2000" b="0" i="1" smtClean="0">
                        <a:latin typeface="Cambria Math" panose="02040503050406030204" pitchFamily="18" charset="0"/>
                        <a:ea typeface="Microsoft YaHei" charset="-122"/>
                        <a:cs typeface="Microsoft YaHei" charset="-122"/>
                      </a:rPr>
                      <m:t>(</m:t>
                    </m:r>
                    <m:r>
                      <a:rPr lang="en-US" altLang="zh-CN" sz="2000" b="0" i="1" smtClean="0">
                        <a:latin typeface="Cambria Math" panose="02040503050406030204" pitchFamily="18" charset="0"/>
                        <a:ea typeface="Microsoft YaHei" charset="-122"/>
                        <a:cs typeface="Microsoft YaHei" charset="-122"/>
                      </a:rPr>
                      <m:t>𝑡</m:t>
                    </m:r>
                    <m:r>
                      <a:rPr lang="en-US" altLang="zh-CN" sz="2000" b="0" i="1" smtClean="0">
                        <a:latin typeface="Cambria Math" panose="02040503050406030204" pitchFamily="18" charset="0"/>
                        <a:ea typeface="Microsoft YaHei" charset="-122"/>
                        <a:cs typeface="Microsoft YaHei" charset="-122"/>
                      </a:rPr>
                      <m:t>)∈</m:t>
                    </m:r>
                    <m:r>
                      <a:rPr lang="en-US" altLang="zh-CN" sz="2000" b="0" i="1" smtClean="0">
                        <a:latin typeface="Cambria Math" panose="02040503050406030204" pitchFamily="18" charset="0"/>
                        <a:ea typeface="Cambria Math" panose="02040503050406030204" pitchFamily="18" charset="0"/>
                        <a:cs typeface="Microsoft YaHei" charset="-122"/>
                      </a:rPr>
                      <m:t>𝑋</m:t>
                    </m:r>
                    <m:r>
                      <a:rPr lang="en-US" altLang="zh-CN" sz="2000" b="0" i="1" smtClean="0">
                        <a:latin typeface="Cambria Math" panose="02040503050406030204" pitchFamily="18" charset="0"/>
                        <a:ea typeface="Cambria Math" panose="02040503050406030204" pitchFamily="18" charset="0"/>
                        <a:cs typeface="Microsoft YaHei" charset="-122"/>
                      </a:rPr>
                      <m:t>⊆</m:t>
                    </m:r>
                    <m:sSup>
                      <m:sSupPr>
                        <m:ctrlPr>
                          <a:rPr lang="en-US" altLang="zh-CN" sz="2000" i="1" smtClean="0">
                            <a:latin typeface="Cambria Math"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𝑅</m:t>
                        </m:r>
                      </m:e>
                      <m:sup>
                        <m:r>
                          <a:rPr lang="en-US" altLang="zh-CN" sz="2000" b="0" i="1" smtClean="0">
                            <a:latin typeface="Cambria Math" panose="02040503050406030204" pitchFamily="18" charset="0"/>
                            <a:ea typeface="Cambria Math" panose="02040503050406030204" pitchFamily="18" charset="0"/>
                          </a:rPr>
                          <m:t>𝑛</m:t>
                        </m:r>
                      </m:sup>
                    </m:sSup>
                  </m:oMath>
                </a14:m>
                <a:endParaRPr lang="en-US" altLang="zh-CN" sz="2000" i="1"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r>
                  <a:rPr lang="en-US" altLang="zh-CN" sz="2000" dirty="0">
                    <a:latin typeface="Tahoma" panose="020B0604030504040204" pitchFamily="34" charset="0"/>
                    <a:ea typeface="Tahoma" panose="020B0604030504040204" pitchFamily="34" charset="0"/>
                    <a:cs typeface="Tahoma" panose="020B0604030504040204" pitchFamily="34" charset="0"/>
                  </a:rPr>
                  <a:t>System function </a:t>
                </a:r>
                <a14:m>
                  <m:oMath xmlns:m="http://schemas.openxmlformats.org/officeDocument/2006/math">
                    <m:acc>
                      <m:accPr>
                        <m:chr m:val="̇"/>
                        <m:ctrlPr>
                          <a:rPr lang="en-US" altLang="zh-CN" sz="2000" i="1" smtClean="0">
                            <a:latin typeface="Cambria Math" charset="0"/>
                            <a:ea typeface="Microsoft YaHei" charset="-122"/>
                          </a:rPr>
                        </m:ctrlPr>
                      </m:accPr>
                      <m:e>
                        <m:r>
                          <a:rPr lang="en-US" altLang="zh-CN" sz="2000" b="0" i="1" smtClean="0">
                            <a:latin typeface="Cambria Math" panose="02040503050406030204" pitchFamily="18" charset="0"/>
                            <a:ea typeface="Microsoft YaHei" charset="-122"/>
                          </a:rPr>
                          <m:t>𝑥</m:t>
                        </m:r>
                      </m:e>
                    </m:acc>
                    <m:r>
                      <a:rPr lang="en-US" altLang="zh-CN" sz="2000" b="0" i="1" smtClean="0">
                        <a:latin typeface="Cambria Math" panose="02040503050406030204" pitchFamily="18" charset="0"/>
                        <a:ea typeface="Microsoft YaHei" charset="-122"/>
                      </a:rPr>
                      <m:t>=</m:t>
                    </m:r>
                    <m:r>
                      <a:rPr lang="en-US" altLang="zh-CN" sz="2000" b="0" i="1" smtClean="0">
                        <a:latin typeface="Cambria Math" panose="02040503050406030204" pitchFamily="18" charset="0"/>
                        <a:ea typeface="Microsoft YaHei" charset="-122"/>
                      </a:rPr>
                      <m:t>𝑓</m:t>
                    </m:r>
                    <m:d>
                      <m:dPr>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𝑡</m:t>
                        </m:r>
                      </m:e>
                    </m:d>
                    <m:r>
                      <a:rPr lang="en-US" altLang="zh-CN" sz="2000" b="0" i="1" smtClean="0">
                        <a:latin typeface="Cambria Math" panose="02040503050406030204" pitchFamily="18" charset="0"/>
                        <a:ea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𝑓</m:t>
                    </m:r>
                    <m:r>
                      <a:rPr lang="en-US" altLang="zh-CN" sz="2000" b="0" i="1">
                        <a:latin typeface="Cambria Math" panose="02040503050406030204" pitchFamily="18" charset="0"/>
                        <a:ea typeface="Cambria Math" panose="02040503050406030204" pitchFamily="18" charset="0"/>
                        <a:cs typeface="Microsoft YaHei" charset="-122"/>
                      </a:rPr>
                      <m:t>:</m:t>
                    </m:r>
                    <m:r>
                      <a:rPr lang="en-US" altLang="zh-CN" sz="2000" b="0" i="1" smtClean="0">
                        <a:latin typeface="Cambria Math" panose="02040503050406030204" pitchFamily="18" charset="0"/>
                        <a:ea typeface="Cambria Math" panose="02040503050406030204" pitchFamily="18" charset="0"/>
                        <a:cs typeface="Microsoft YaHei" charset="-122"/>
                      </a:rPr>
                      <m:t>𝑋</m:t>
                    </m:r>
                    <m:r>
                      <a:rPr lang="en-US" altLang="zh-CN" sz="2000" b="0" i="1">
                        <a:latin typeface="Cambria Math" panose="02040503050406030204" pitchFamily="18" charset="0"/>
                        <a:ea typeface="Cambria Math" panose="02040503050406030204" pitchFamily="18" charset="0"/>
                        <a:cs typeface="Microsoft YaHei" charset="-122"/>
                      </a:rPr>
                      <m:t>→</m:t>
                    </m:r>
                    <m:sSup>
                      <m:sSupPr>
                        <m:ctrlPr>
                          <a:rPr lang="en-US" altLang="zh-CN" sz="2000" i="1">
                            <a:latin typeface="Cambria Math"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𝑅</m:t>
                        </m:r>
                      </m:e>
                      <m:sup>
                        <m:r>
                          <a:rPr lang="en-US" altLang="zh-CN" sz="2000" b="0" i="1">
                            <a:latin typeface="Cambria Math" panose="02040503050406030204" pitchFamily="18" charset="0"/>
                            <a:ea typeface="Cambria Math" panose="02040503050406030204" pitchFamily="18" charset="0"/>
                          </a:rPr>
                          <m:t>𝑛</m:t>
                        </m:r>
                      </m:sup>
                    </m:sSup>
                  </m:oMath>
                </a14:m>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14:m>
                  <m:oMathPara xmlns:m="http://schemas.openxmlformats.org/officeDocument/2006/math">
                    <m:oMathParaPr>
                      <m:jc m:val="centerGroup"/>
                    </m:oMathParaPr>
                    <m:oMath xmlns:m="http://schemas.openxmlformats.org/officeDocument/2006/math">
                      <m:r>
                        <a:rPr lang="zh-CN" altLang="en-US" sz="2000" b="0" i="1" smtClean="0">
                          <a:latin typeface="Cambria Math" panose="02040503050406030204" pitchFamily="18" charset="0"/>
                          <a:ea typeface="Microsoft YaHei" charset="-122"/>
                          <a:cs typeface="Microsoft YaHei" charset="-122"/>
                        </a:rPr>
                        <m:t>∀</m:t>
                      </m:r>
                      <m:r>
                        <a:rPr lang="zh-CN" altLang="en-US" sz="2000" b="0" i="1" smtClean="0">
                          <a:latin typeface="Cambria Math" panose="02040503050406030204" pitchFamily="18" charset="0"/>
                          <a:ea typeface="Microsoft YaHei" charset="-122"/>
                          <a:cs typeface="Microsoft YaHei" charset="-122"/>
                        </a:rPr>
                        <m:t>𝜖</m:t>
                      </m:r>
                      <m:r>
                        <a:rPr lang="en-US" altLang="zh-CN" sz="2000" b="0" i="1" smtClean="0">
                          <a:latin typeface="Cambria Math" panose="02040503050406030204" pitchFamily="18" charset="0"/>
                          <a:ea typeface="Microsoft YaHei" charset="-122"/>
                          <a:cs typeface="Microsoft YaHei" charset="-122"/>
                        </a:rPr>
                        <m:t>&gt;0,∃</m:t>
                      </m:r>
                      <m:sSub>
                        <m:sSubPr>
                          <m:ctrlPr>
                            <a:rPr lang="en-US" altLang="zh-CN" sz="2000" i="1">
                              <a:latin typeface="Cambria Math" charset="0"/>
                              <a:ea typeface="Microsoft YaHei" charset="-122"/>
                            </a:rPr>
                          </m:ctrlPr>
                        </m:sSubPr>
                        <m:e>
                          <m:r>
                            <a:rPr lang="zh-CN" altLang="en-US" sz="2000" b="0" i="1">
                              <a:latin typeface="Cambria Math" panose="02040503050406030204" pitchFamily="18" charset="0"/>
                              <a:ea typeface="Microsoft YaHei" charset="-122"/>
                              <a:cs typeface="Microsoft YaHei" charset="-122"/>
                            </a:rPr>
                            <m:t>𝛿</m:t>
                          </m:r>
                        </m:e>
                        <m:sub>
                          <m:r>
                            <a:rPr lang="en-US" altLang="zh-CN" sz="2000" b="0" i="1">
                              <a:latin typeface="Cambria Math" panose="02040503050406030204" pitchFamily="18" charset="0"/>
                              <a:ea typeface="Microsoft YaHei" charset="-122"/>
                            </a:rPr>
                            <m:t>𝑒</m:t>
                          </m:r>
                        </m:sub>
                      </m:sSub>
                      <m:r>
                        <a:rPr lang="en-US" altLang="zh-CN" sz="2000" b="0" i="1" smtClean="0">
                          <a:latin typeface="Cambria Math" panose="02040503050406030204" pitchFamily="18" charset="0"/>
                          <a:ea typeface="Microsoft YaHei" charset="-122"/>
                          <a:cs typeface="Microsoft YaHei" charset="-122"/>
                        </a:rPr>
                        <m:t>&gt;0,</m:t>
                      </m:r>
                    </m:oMath>
                  </m:oMathPara>
                </a14:m>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14:m>
                  <m:oMathPara xmlns:m="http://schemas.openxmlformats.org/officeDocument/2006/math">
                    <m:oMathParaPr>
                      <m:jc m:val="centerGroup"/>
                    </m:oMathParaPr>
                    <m:oMath xmlns:m="http://schemas.openxmlformats.org/officeDocument/2006/math">
                      <m:d>
                        <m:dPr>
                          <m:begChr m:val="‖"/>
                          <m:endChr m:val="‖"/>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𝑥</m:t>
                          </m:r>
                          <m:d>
                            <m:dPr>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0</m:t>
                              </m:r>
                            </m:e>
                          </m:d>
                          <m:r>
                            <a:rPr lang="en-US" altLang="zh-CN" sz="2000" b="0" i="1" smtClean="0">
                              <a:latin typeface="Cambria Math" panose="02040503050406030204" pitchFamily="18" charset="0"/>
                              <a:ea typeface="Microsoft YaHei" charset="-122"/>
                            </a:rPr>
                            <m:t>−</m:t>
                          </m:r>
                          <m:sSub>
                            <m:sSubPr>
                              <m:ctrlPr>
                                <a:rPr lang="en-US" altLang="zh-CN" sz="2000" i="1" smtClean="0">
                                  <a:latin typeface="Cambria Math" charset="0"/>
                                  <a:ea typeface="Microsoft YaHei" charset="-122"/>
                                </a:rPr>
                              </m:ctrlPr>
                            </m:sSubPr>
                            <m:e>
                              <m:r>
                                <a:rPr lang="en-US" altLang="zh-CN" sz="2000" b="0" i="1" smtClean="0">
                                  <a:latin typeface="Cambria Math" panose="02040503050406030204" pitchFamily="18" charset="0"/>
                                  <a:ea typeface="Microsoft YaHei" charset="-122"/>
                                </a:rPr>
                                <m:t>𝑥</m:t>
                              </m:r>
                            </m:e>
                            <m:sub>
                              <m:r>
                                <a:rPr lang="en-US" altLang="zh-CN" sz="2000" b="0" i="1" smtClean="0">
                                  <a:latin typeface="Cambria Math" panose="02040503050406030204" pitchFamily="18" charset="0"/>
                                  <a:ea typeface="Microsoft YaHei" charset="-122"/>
                                </a:rPr>
                                <m:t>𝑒</m:t>
                              </m:r>
                            </m:sub>
                          </m:sSub>
                        </m:e>
                      </m:d>
                      <m:r>
                        <a:rPr lang="en-US" altLang="zh-CN" sz="2000" b="0" i="1" smtClean="0">
                          <a:latin typeface="Cambria Math" panose="02040503050406030204" pitchFamily="18" charset="0"/>
                          <a:ea typeface="Microsoft YaHei" charset="-122"/>
                          <a:cs typeface="Microsoft YaHei" charset="-122"/>
                        </a:rPr>
                        <m:t>&lt;</m:t>
                      </m:r>
                      <m:sSub>
                        <m:sSubPr>
                          <m:ctrlPr>
                            <a:rPr lang="en-US" altLang="zh-CN" sz="2000" i="1">
                              <a:latin typeface="Cambria Math" charset="0"/>
                              <a:ea typeface="Microsoft YaHei" charset="-122"/>
                            </a:rPr>
                          </m:ctrlPr>
                        </m:sSubPr>
                        <m:e>
                          <m:r>
                            <a:rPr lang="zh-CN" altLang="en-US" sz="2000" b="0" i="1">
                              <a:latin typeface="Cambria Math" panose="02040503050406030204" pitchFamily="18" charset="0"/>
                              <a:ea typeface="Microsoft YaHei" charset="-122"/>
                              <a:cs typeface="Microsoft YaHei" charset="-122"/>
                            </a:rPr>
                            <m:t>𝛿</m:t>
                          </m:r>
                        </m:e>
                        <m:sub>
                          <m:r>
                            <a:rPr lang="en-US" altLang="zh-CN" sz="2000" b="0" i="1">
                              <a:latin typeface="Cambria Math" panose="02040503050406030204" pitchFamily="18" charset="0"/>
                              <a:ea typeface="Microsoft YaHei" charset="-122"/>
                            </a:rPr>
                            <m:t>𝑒</m:t>
                          </m:r>
                        </m:sub>
                      </m:sSub>
                      <m:r>
                        <a:rPr lang="zh-CN" altLang="en-US" sz="2000" b="0" i="1" smtClean="0">
                          <a:latin typeface="Cambria Math" panose="02040503050406030204" pitchFamily="18" charset="0"/>
                          <a:ea typeface="Microsoft YaHei" charset="-122"/>
                          <a:cs typeface="Microsoft YaHei" charset="-122"/>
                        </a:rPr>
                        <m:t>⇒</m:t>
                      </m:r>
                      <m:func>
                        <m:funcPr>
                          <m:ctrlPr>
                            <a:rPr lang="en-US" altLang="zh-CN" sz="2000" i="1" smtClean="0">
                              <a:latin typeface="Cambria Math" charset="0"/>
                              <a:ea typeface="Microsoft YaHei" charset="-122"/>
                              <a:cs typeface="Microsoft YaHei" charset="-122"/>
                            </a:rPr>
                          </m:ctrlPr>
                        </m:funcPr>
                        <m:fName>
                          <m:limLow>
                            <m:limLowPr>
                              <m:ctrlPr>
                                <a:rPr lang="en-US" altLang="zh-CN" sz="2000" i="1" smtClean="0">
                                  <a:latin typeface="Cambria Math" charset="0"/>
                                  <a:ea typeface="Microsoft YaHei" charset="-122"/>
                                  <a:cs typeface="Microsoft YaHei" charset="-122"/>
                                </a:rPr>
                              </m:ctrlPr>
                            </m:limLowPr>
                            <m:e>
                              <m:r>
                                <m:rPr>
                                  <m:sty m:val="p"/>
                                </m:rPr>
                                <a:rPr lang="en-US" altLang="zh-CN" sz="2000" b="0" i="0" smtClean="0">
                                  <a:latin typeface="Cambria Math" panose="02040503050406030204" pitchFamily="18" charset="0"/>
                                  <a:ea typeface="Microsoft YaHei" charset="-122"/>
                                  <a:cs typeface="Microsoft YaHei" charset="-122"/>
                                </a:rPr>
                                <m:t>lim</m:t>
                              </m:r>
                            </m:e>
                            <m:lim>
                              <m:r>
                                <a:rPr lang="en-US" altLang="zh-CN" sz="2000" b="0" i="1" smtClean="0">
                                  <a:latin typeface="Cambria Math" panose="02040503050406030204" pitchFamily="18" charset="0"/>
                                  <a:ea typeface="Microsoft YaHei" charset="-122"/>
                                  <a:cs typeface="Microsoft YaHei" charset="-122"/>
                                </a:rPr>
                                <m:t>𝑡</m:t>
                              </m:r>
                              <m:r>
                                <a:rPr lang="en-US" altLang="zh-CN" sz="2000" b="0" i="1" smtClean="0">
                                  <a:latin typeface="Cambria Math" panose="02040503050406030204" pitchFamily="18" charset="0"/>
                                  <a:ea typeface="Cambria Math" panose="02040503050406030204" pitchFamily="18" charset="0"/>
                                  <a:cs typeface="Microsoft YaHei" charset="-122"/>
                                </a:rPr>
                                <m:t>→∞</m:t>
                              </m:r>
                            </m:lim>
                          </m:limLow>
                        </m:fName>
                        <m:e>
                          <m:d>
                            <m:dPr>
                              <m:begChr m:val="‖"/>
                              <m:endChr m:val="‖"/>
                              <m:ctrlPr>
                                <a:rPr lang="en-US" altLang="zh-CN" sz="2000" i="1">
                                  <a:latin typeface="Cambria Math" charset="0"/>
                                  <a:ea typeface="Cambria Math" panose="02040503050406030204" pitchFamily="18" charset="0"/>
                                </a:rPr>
                              </m:ctrlPr>
                            </m:dPr>
                            <m:e>
                              <m:r>
                                <a:rPr lang="en-US" altLang="zh-CN" sz="2000" b="0" i="1">
                                  <a:latin typeface="Cambria Math" panose="02040503050406030204" pitchFamily="18" charset="0"/>
                                  <a:ea typeface="Microsoft YaHei" charset="-122"/>
                                </a:rPr>
                                <m:t>𝑥</m:t>
                              </m:r>
                              <m:d>
                                <m:dPr>
                                  <m:ctrlPr>
                                    <a:rPr lang="en-US" altLang="zh-CN" sz="2000" i="1">
                                      <a:latin typeface="Cambria Math" charset="0"/>
                                      <a:ea typeface="Microsoft YaHei" charset="-122"/>
                                    </a:rPr>
                                  </m:ctrlPr>
                                </m:dPr>
                                <m:e>
                                  <m:r>
                                    <a:rPr lang="en-US" altLang="zh-CN" sz="2000" b="0" i="1">
                                      <a:latin typeface="Cambria Math" panose="02040503050406030204" pitchFamily="18" charset="0"/>
                                      <a:ea typeface="Microsoft YaHei" charset="-122"/>
                                    </a:rPr>
                                    <m:t>𝑡</m:t>
                                  </m:r>
                                </m:e>
                              </m:d>
                              <m:r>
                                <a:rPr lang="en-US" altLang="zh-CN" sz="2000" b="0" i="1">
                                  <a:latin typeface="Cambria Math" panose="02040503050406030204" pitchFamily="18" charset="0"/>
                                  <a:ea typeface="Microsoft YaHei" charset="-122"/>
                                </a:rPr>
                                <m:t>−</m:t>
                              </m:r>
                              <m:sSub>
                                <m:sSubPr>
                                  <m:ctrlPr>
                                    <a:rPr lang="en-US" altLang="zh-CN" sz="2000" i="1">
                                      <a:latin typeface="Cambria Math" charset="0"/>
                                      <a:ea typeface="Microsoft YaHei" charset="-122"/>
                                    </a:rPr>
                                  </m:ctrlPr>
                                </m:sSubPr>
                                <m:e>
                                  <m:r>
                                    <a:rPr lang="en-US" altLang="zh-CN" sz="2000" b="0" i="1">
                                      <a:latin typeface="Cambria Math" panose="02040503050406030204" pitchFamily="18" charset="0"/>
                                      <a:ea typeface="Microsoft YaHei" charset="-122"/>
                                    </a:rPr>
                                    <m:t>𝑥</m:t>
                                  </m:r>
                                </m:e>
                                <m:sub>
                                  <m:r>
                                    <a:rPr lang="en-US" altLang="zh-CN" sz="2000" b="0" i="1">
                                      <a:latin typeface="Cambria Math" panose="02040503050406030204" pitchFamily="18" charset="0"/>
                                      <a:ea typeface="Microsoft YaHei" charset="-122"/>
                                    </a:rPr>
                                    <m:t>𝑒</m:t>
                                  </m:r>
                                </m:sub>
                              </m:sSub>
                            </m:e>
                          </m:d>
                        </m:e>
                      </m:func>
                      <m:r>
                        <a:rPr lang="en-US" altLang="zh-CN" sz="2000" b="0" i="1" smtClean="0">
                          <a:latin typeface="Cambria Math" panose="02040503050406030204" pitchFamily="18" charset="0"/>
                          <a:ea typeface="Microsoft YaHei" charset="-122"/>
                          <a:cs typeface="Microsoft YaHei" charset="-122"/>
                        </a:rPr>
                        <m:t>=0</m:t>
                      </m:r>
                    </m:oMath>
                  </m:oMathPara>
                </a14:m>
                <a:endParaRPr lang="en-US" altLang="zh-CN"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 Placeholder 1">
                <a:extLst>
                  <a:ext uri="{FF2B5EF4-FFF2-40B4-BE49-F238E27FC236}">
                    <a16:creationId xmlns:a16="http://schemas.microsoft.com/office/drawing/2014/main" id="{A073E133-749D-45AA-AF3D-6CDA1F0EF8D2}"/>
                  </a:ext>
                </a:extLst>
              </p:cNvPr>
              <p:cNvSpPr>
                <a:spLocks noGrp="1" noRot="1" noChangeAspect="1" noMove="1" noResize="1" noEditPoints="1" noAdjustHandles="1" noChangeArrowheads="1" noChangeShapeType="1" noTextEdit="1"/>
              </p:cNvSpPr>
              <p:nvPr>
                <p:ph type="body" idx="1"/>
              </p:nvPr>
            </p:nvSpPr>
            <p:spPr>
              <a:xfrm>
                <a:off x="152400" y="1547762"/>
                <a:ext cx="5588733" cy="4626026"/>
              </a:xfrm>
              <a:blipFill>
                <a:blip r:embed="rId19"/>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xmlns="" id="{25481EC2-6728-4A2A-8C34-9551CFEA0FF5}"/>
              </a:ext>
            </a:extLst>
          </p:cNvPr>
          <p:cNvSpPr>
            <a:spLocks noGrp="1"/>
          </p:cNvSpPr>
          <p:nvPr>
            <p:ph type="sldNum" idx="10"/>
          </p:nvPr>
        </p:nvSpPr>
        <p:spPr/>
        <p:txBody>
          <a:bodyPr/>
          <a:lstStyle/>
          <a:p>
            <a:fld id="{3B62EEA0-407C-F845-9485-6BA8F1FD51F2}" type="slidenum">
              <a:rPr lang="en-US" altLang="zh-CN" smtClean="0"/>
              <a:pPr/>
              <a:t>5</a:t>
            </a:fld>
            <a:r>
              <a:rPr lang="en-US" altLang="zh-CN"/>
              <a:t>/44</a:t>
            </a:r>
            <a:endParaRPr lang="en-US" altLang="zh-CN" dirty="0"/>
          </a:p>
        </p:txBody>
      </p:sp>
    </p:spTree>
    <p:extLst>
      <p:ext uri="{BB962C8B-B14F-4D97-AF65-F5344CB8AC3E}">
        <p14:creationId xmlns:p14="http://schemas.microsoft.com/office/powerpoint/2010/main" val="103644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69 -0.003 L -0.00069 -0.003 C 0.00191 -0.00231 0.00868 -0.00115 0.01233 0.00093 C 0.01372 0.00186 0.0151 0.00301 0.01649 0.00371 C 0.0184 0.00487 0.02066 0.0051 0.0224 0.00649 C 0.02378 0.00741 0.025 0.00857 0.02656 0.00903 C 0.02951 0.00996 0.03264 0.00996 0.03559 0.01042 C 0.04306 0.01366 0.0408 0.01065 0.04375 0.01852 C 0.04375 0.01968 0.04514 0.04584 0.04167 0.05625 C 0.04045 0.05973 0.03854 0.0632 0.03767 0.0669 C 0.03733 0.06829 0.03715 0.06968 0.03663 0.07084 C 0.03368 0.07663 0.03351 0.07385 0.02951 0.07778 C 0.02517 0.08172 0.02604 0.08658 0.0184 0.08704 L -0.00278 0.08843 C -0.01059 0.0919 -0.00365 0.08959 -0.01997 0.08704 C -0.02431 0.08635 -0.02865 0.08612 -0.03316 0.08565 C -0.04392 0.08102 -0.02135 0.09075 -0.05226 0.08172 C -0.05486 0.08102 -0.05694 0.07894 -0.05937 0.07778 C -0.05972 0.07547 -0.0599 0.07315 -0.06042 0.07084 C -0.06059 0.06968 -0.06128 0.06829 -0.06128 0.0669 C -0.06128 0.05926 -0.06111 0.05163 -0.06042 0.04399 C -0.06007 0.04121 -0.05903 0.03866 -0.05833 0.03588 C -0.05799 0.03473 -0.05781 0.03334 -0.05729 0.03195 L -0.0533 0.0213 C -0.05278 0.01713 -0.05243 0.01413 -0.05122 0.01042 C -0.05069 0.00857 -0.04983 0.00695 -0.04931 0.0051 C -0.04844 0.00232 -0.04826 -0.00046 -0.04722 -0.003 C -0.04653 -0.00486 -0.04583 -0.00648 -0.04514 -0.00833 C -0.04479 -0.00972 -0.04497 -0.01134 -0.04427 -0.0125 C -0.0434 -0.01342 -0.04115 -0.01365 -0.04115 -0.01365 " pathEditMode="relative" ptsTypes="AAAAAAAAAAAAAAAAAAAAAAAAAAAAAA">
                                      <p:cBhvr>
                                        <p:cTn id="6" dur="2000" fill="hold"/>
                                        <p:tgtEl>
                                          <p:spTgt spid="3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animEffect transition="in" filter="fade">
                                      <p:cBhvr>
                                        <p:cTn id="11" dur="500"/>
                                        <p:tgtEl>
                                          <p:spTgt spid="32">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2">
                                            <p:txEl>
                                              <p:pRg st="4" end="4"/>
                                            </p:txEl>
                                          </p:spTgt>
                                        </p:tgtEl>
                                        <p:attrNameLst>
                                          <p:attrName>style.visibility</p:attrName>
                                        </p:attrNameLst>
                                      </p:cBhvr>
                                      <p:to>
                                        <p:strVal val="visible"/>
                                      </p:to>
                                    </p:set>
                                    <p:animEffect transition="in" filter="fade">
                                      <p:cBhvr>
                                        <p:cTn id="14" dur="500"/>
                                        <p:tgtEl>
                                          <p:spTgt spid="3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500"/>
                                        <p:tgtEl>
                                          <p:spTgt spid="2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4271E3F-5C9D-4552-8348-E7F912AB0715}"/>
              </a:ext>
            </a:extLst>
          </p:cNvPr>
          <p:cNvSpPr>
            <a:spLocks noGrp="1"/>
          </p:cNvSpPr>
          <p:nvPr>
            <p:ph type="body" idx="2"/>
          </p:nvPr>
        </p:nvSpPr>
        <p:spPr/>
        <p:txBody>
          <a:bodyPr/>
          <a:lstStyle/>
          <a:p>
            <a:pPr marL="203091"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Lyapunov and Stability Theory</a:t>
            </a:r>
          </a:p>
        </p:txBody>
      </p:sp>
      <p:sp>
        <p:nvSpPr>
          <p:cNvPr id="28" name="文本框 16">
            <a:extLst>
              <a:ext uri="{FF2B5EF4-FFF2-40B4-BE49-F238E27FC236}">
                <a16:creationId xmlns:a16="http://schemas.microsoft.com/office/drawing/2014/main" xmlns="" id="{B92138A0-B7A7-425D-8828-58616EE016FA}"/>
              </a:ext>
            </a:extLst>
          </p:cNvPr>
          <p:cNvSpPr txBox="1"/>
          <p:nvPr/>
        </p:nvSpPr>
        <p:spPr>
          <a:xfrm>
            <a:off x="152400" y="1086097"/>
            <a:ext cx="3291286"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Another example</a:t>
            </a:r>
          </a:p>
        </p:txBody>
      </p:sp>
      <p:pic>
        <p:nvPicPr>
          <p:cNvPr id="27" name="Graphic 26">
            <a:extLst>
              <a:ext uri="{FF2B5EF4-FFF2-40B4-BE49-F238E27FC236}">
                <a16:creationId xmlns:a16="http://schemas.microsoft.com/office/drawing/2014/main" xmlns="" id="{FEE85B33-5901-4387-98A6-D9D223470DB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14326" y="1676400"/>
            <a:ext cx="4572000" cy="2390862"/>
          </a:xfrm>
          <a:prstGeom prst="rect">
            <a:avLst/>
          </a:prstGeom>
        </p:spPr>
      </p:pic>
      <p:pic>
        <p:nvPicPr>
          <p:cNvPr id="33" name="Graphic 32">
            <a:extLst>
              <a:ext uri="{FF2B5EF4-FFF2-40B4-BE49-F238E27FC236}">
                <a16:creationId xmlns:a16="http://schemas.microsoft.com/office/drawing/2014/main" xmlns="" id="{3DEB60B7-CDA7-47DC-8DAE-156FE85B59F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257674" y="3855169"/>
            <a:ext cx="4572000" cy="2317031"/>
          </a:xfrm>
          <a:prstGeom prst="rect">
            <a:avLst/>
          </a:prstGeom>
        </p:spPr>
      </p:pic>
      <p:sp>
        <p:nvSpPr>
          <p:cNvPr id="35" name="Slide Number Placeholder 34">
            <a:extLst>
              <a:ext uri="{FF2B5EF4-FFF2-40B4-BE49-F238E27FC236}">
                <a16:creationId xmlns:a16="http://schemas.microsoft.com/office/drawing/2014/main" xmlns="" id="{FBA6CF24-C162-4D19-B8DE-0930A0185BBC}"/>
              </a:ext>
            </a:extLst>
          </p:cNvPr>
          <p:cNvSpPr>
            <a:spLocks noGrp="1"/>
          </p:cNvSpPr>
          <p:nvPr>
            <p:ph type="sldNum" idx="10"/>
          </p:nvPr>
        </p:nvSpPr>
        <p:spPr/>
        <p:txBody>
          <a:bodyPr/>
          <a:lstStyle/>
          <a:p>
            <a:fld id="{3B62EEA0-407C-F845-9485-6BA8F1FD51F2}" type="slidenum">
              <a:rPr lang="en-US" altLang="zh-CN" smtClean="0"/>
              <a:pPr/>
              <a:t>6</a:t>
            </a:fld>
            <a:r>
              <a:rPr lang="en-US" altLang="zh-CN"/>
              <a:t>/44</a:t>
            </a:r>
            <a:endParaRPr lang="en-US" altLang="zh-CN" dirty="0"/>
          </a:p>
        </p:txBody>
      </p:sp>
    </p:spTree>
    <p:extLst>
      <p:ext uri="{BB962C8B-B14F-4D97-AF65-F5344CB8AC3E}">
        <p14:creationId xmlns:p14="http://schemas.microsoft.com/office/powerpoint/2010/main" val="12844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A329D15E-9FE4-46D3-9C18-AC243B79CA78}"/>
                  </a:ext>
                </a:extLst>
              </p:cNvPr>
              <p:cNvSpPr>
                <a:spLocks noGrp="1"/>
              </p:cNvSpPr>
              <p:nvPr>
                <p:ph type="body" idx="1"/>
              </p:nvPr>
            </p:nvSpPr>
            <p:spPr>
              <a:xfrm>
                <a:off x="3352800" y="1917094"/>
                <a:ext cx="5486398" cy="4255105"/>
              </a:xfrm>
            </p:spPr>
            <p:txBody>
              <a:bodyPr/>
              <a:lstStyle/>
              <a:p>
                <a:pPr marL="440641" lvl="1" indent="0">
                  <a:lnSpc>
                    <a:spcPct val="150000"/>
                  </a:lnSpc>
                  <a:spcBef>
                    <a:spcPts val="1200"/>
                  </a:spcBef>
                  <a:buNone/>
                </a:pPr>
                <a14:m>
                  <m:oMathPara xmlns:m="http://schemas.openxmlformats.org/officeDocument/2006/math">
                    <m:oMathParaPr>
                      <m:jc m:val="center"/>
                    </m:oMathParaPr>
                    <m:oMath xmlns:m="http://schemas.openxmlformats.org/officeDocument/2006/math">
                      <m:r>
                        <a:rPr lang="en-US" altLang="zh-CN" sz="2000" b="0" i="1" smtClean="0">
                          <a:latin typeface="Cambria Math" panose="02040503050406030204" pitchFamily="18" charset="0"/>
                          <a:ea typeface="Microsoft YaHei" charset="-122"/>
                          <a:cs typeface="Microsoft YaHei" charset="-122"/>
                        </a:rPr>
                        <m:t>𝑉</m:t>
                      </m:r>
                      <m:d>
                        <m:dPr>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𝑥</m:t>
                          </m:r>
                        </m:e>
                      </m:d>
                      <m:r>
                        <a:rPr lang="en-US" altLang="zh-CN" sz="2000" b="0" i="1" smtClean="0">
                          <a:latin typeface="Cambria Math" panose="02040503050406030204" pitchFamily="18" charset="0"/>
                          <a:ea typeface="Microsoft YaHei" charset="-122"/>
                        </a:rPr>
                        <m:t>=0, </m:t>
                      </m:r>
                      <m:r>
                        <m:rPr>
                          <m:sty m:val="p"/>
                        </m:rPr>
                        <a:rPr lang="en-US" altLang="zh-CN" sz="2000" b="0" i="0" smtClean="0">
                          <a:latin typeface="Cambria Math" panose="02040503050406030204" pitchFamily="18" charset="0"/>
                          <a:ea typeface="Microsoft YaHei" charset="-122"/>
                        </a:rPr>
                        <m:t>if</m:t>
                      </m:r>
                      <m:r>
                        <a:rPr lang="en-US" altLang="zh-CN" sz="2000" b="0" i="1" smtClean="0">
                          <a:latin typeface="Cambria Math" panose="02040503050406030204" pitchFamily="18" charset="0"/>
                          <a:ea typeface="Microsoft YaHei" charset="-122"/>
                        </a:rPr>
                        <m:t> </m:t>
                      </m:r>
                      <m:r>
                        <a:rPr lang="en-US" altLang="zh-CN" sz="2000" b="0" i="1" smtClean="0">
                          <a:latin typeface="Cambria Math" panose="02040503050406030204" pitchFamily="18" charset="0"/>
                          <a:ea typeface="Microsoft YaHei" charset="-122"/>
                        </a:rPr>
                        <m:t>𝑥</m:t>
                      </m:r>
                      <m:r>
                        <a:rPr lang="en-US" altLang="zh-CN" sz="2000" b="0" i="1" smtClean="0">
                          <a:latin typeface="Cambria Math" panose="02040503050406030204" pitchFamily="18" charset="0"/>
                          <a:ea typeface="Microsoft YaHei" charset="-122"/>
                        </a:rPr>
                        <m:t>=</m:t>
                      </m:r>
                      <m:sSub>
                        <m:sSubPr>
                          <m:ctrlPr>
                            <a:rPr lang="en-US" altLang="zh-CN" sz="2000" i="1" smtClean="0">
                              <a:latin typeface="Cambria Math" charset="0"/>
                              <a:ea typeface="Microsoft YaHei" charset="-122"/>
                            </a:rPr>
                          </m:ctrlPr>
                        </m:sSubPr>
                        <m:e>
                          <m:r>
                            <a:rPr lang="en-US" altLang="zh-CN" sz="2000" b="0" i="1" smtClean="0">
                              <a:latin typeface="Cambria Math" panose="02040503050406030204" pitchFamily="18" charset="0"/>
                              <a:ea typeface="Microsoft YaHei" charset="-122"/>
                            </a:rPr>
                            <m:t>𝑥</m:t>
                          </m:r>
                        </m:e>
                        <m:sub>
                          <m:r>
                            <a:rPr lang="en-US" altLang="zh-CN" sz="2000" b="0" i="1" smtClean="0">
                              <a:latin typeface="Cambria Math" panose="02040503050406030204" pitchFamily="18" charset="0"/>
                              <a:ea typeface="Microsoft YaHei" charset="-122"/>
                            </a:rPr>
                            <m:t>𝑒</m:t>
                          </m:r>
                        </m:sub>
                      </m:sSub>
                    </m:oMath>
                  </m:oMathPara>
                </a14:m>
                <a:endParaRPr lang="en-US" altLang="zh-CN" sz="2000" dirty="0">
                  <a:latin typeface="Microsoft YaHei" charset="-122"/>
                  <a:ea typeface="Cambria Math" panose="02040503050406030204" pitchFamily="18" charset="0"/>
                  <a:cs typeface="Microsoft YaHei" charset="-122"/>
                </a:endParaRPr>
              </a:p>
              <a:p>
                <a:pPr marL="440641" lvl="1" indent="0">
                  <a:lnSpc>
                    <a:spcPct val="150000"/>
                  </a:lnSpc>
                  <a:spcBef>
                    <a:spcPts val="1200"/>
                  </a:spcBef>
                  <a:buNone/>
                </a:pPr>
                <a14:m>
                  <m:oMathPara xmlns:m="http://schemas.openxmlformats.org/officeDocument/2006/math">
                    <m:oMathParaPr>
                      <m:jc m:val="center"/>
                    </m:oMathParaPr>
                    <m:oMath xmlns:m="http://schemas.openxmlformats.org/officeDocument/2006/math">
                      <m:r>
                        <a:rPr lang="en-US" altLang="zh-CN" sz="2000" b="0" i="1">
                          <a:latin typeface="Cambria Math" panose="02040503050406030204" pitchFamily="18" charset="0"/>
                          <a:ea typeface="Microsoft YaHei" charset="-122"/>
                          <a:cs typeface="Microsoft YaHei" charset="-122"/>
                        </a:rPr>
                        <m:t>𝑉</m:t>
                      </m:r>
                      <m:d>
                        <m:dPr>
                          <m:ctrlPr>
                            <a:rPr lang="en-US" altLang="zh-CN" sz="2000" i="1">
                              <a:latin typeface="Cambria Math" charset="0"/>
                              <a:ea typeface="Microsoft YaHei" charset="-122"/>
                            </a:rPr>
                          </m:ctrlPr>
                        </m:dPr>
                        <m:e>
                          <m:r>
                            <a:rPr lang="en-US" altLang="zh-CN" sz="2000" b="0" i="1">
                              <a:latin typeface="Cambria Math" panose="02040503050406030204" pitchFamily="18" charset="0"/>
                              <a:ea typeface="Microsoft YaHei" charset="-122"/>
                            </a:rPr>
                            <m:t>𝑥</m:t>
                          </m:r>
                        </m:e>
                      </m:d>
                      <m:r>
                        <a:rPr lang="en-US" altLang="zh-CN" sz="2000" b="0" i="1" smtClean="0">
                          <a:latin typeface="Cambria Math" panose="02040503050406030204" pitchFamily="18" charset="0"/>
                          <a:ea typeface="Microsoft YaHei" charset="-122"/>
                        </a:rPr>
                        <m:t>&gt;</m:t>
                      </m:r>
                      <m:r>
                        <a:rPr lang="en-US" altLang="zh-CN" sz="2000" b="0" i="1">
                          <a:latin typeface="Cambria Math" panose="02040503050406030204" pitchFamily="18" charset="0"/>
                          <a:ea typeface="Microsoft YaHei" charset="-122"/>
                        </a:rPr>
                        <m:t>0, </m:t>
                      </m:r>
                      <m:r>
                        <m:rPr>
                          <m:sty m:val="p"/>
                        </m:rPr>
                        <a:rPr lang="en-US" altLang="zh-CN" sz="2000" b="0" i="0">
                          <a:latin typeface="Cambria Math" panose="02040503050406030204" pitchFamily="18" charset="0"/>
                          <a:ea typeface="Microsoft YaHei" charset="-122"/>
                        </a:rPr>
                        <m:t>if</m:t>
                      </m:r>
                      <m:r>
                        <a:rPr lang="en-US" altLang="zh-CN" sz="2000" b="0" i="1">
                          <a:latin typeface="Cambria Math" panose="02040503050406030204" pitchFamily="18" charset="0"/>
                          <a:ea typeface="Microsoft YaHei" charset="-122"/>
                        </a:rPr>
                        <m:t> </m:t>
                      </m:r>
                      <m:r>
                        <a:rPr lang="en-US" altLang="zh-CN" sz="2000" b="0" i="1">
                          <a:latin typeface="Cambria Math" panose="02040503050406030204" pitchFamily="18" charset="0"/>
                          <a:ea typeface="Microsoft YaHei" charset="-122"/>
                        </a:rPr>
                        <m:t>𝑥</m:t>
                      </m:r>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charset="0"/>
                              <a:ea typeface="Microsoft YaHei" charset="-122"/>
                            </a:rPr>
                          </m:ctrlPr>
                        </m:sSubPr>
                        <m:e>
                          <m:r>
                            <a:rPr lang="en-US" altLang="zh-CN" sz="2000" b="0" i="1">
                              <a:latin typeface="Cambria Math" panose="02040503050406030204" pitchFamily="18" charset="0"/>
                              <a:ea typeface="Microsoft YaHei" charset="-122"/>
                            </a:rPr>
                            <m:t>𝑥</m:t>
                          </m:r>
                        </m:e>
                        <m:sub>
                          <m:r>
                            <a:rPr lang="en-US" altLang="zh-CN" sz="2000" b="0" i="1">
                              <a:latin typeface="Cambria Math" panose="02040503050406030204" pitchFamily="18" charset="0"/>
                              <a:ea typeface="Microsoft YaHei" charset="-122"/>
                            </a:rPr>
                            <m:t>𝑒</m:t>
                          </m:r>
                        </m:sub>
                      </m:sSub>
                    </m:oMath>
                  </m:oMathPara>
                </a14:m>
                <a:endParaRPr lang="en-US" altLang="zh-CN" sz="2000" dirty="0">
                  <a:latin typeface="Microsoft YaHei" charset="-122"/>
                  <a:ea typeface="Cambria Math" panose="02040503050406030204" pitchFamily="18" charset="0"/>
                  <a:cs typeface="Microsoft YaHei" charset="-122"/>
                </a:endParaRPr>
              </a:p>
              <a:p>
                <a:pPr marL="440641" lvl="1" indent="0">
                  <a:lnSpc>
                    <a:spcPct val="150000"/>
                  </a:lnSpc>
                  <a:spcBef>
                    <a:spcPts val="1200"/>
                  </a:spcBef>
                  <a:buNone/>
                </a:pPr>
                <a14:m>
                  <m:oMathPara xmlns:m="http://schemas.openxmlformats.org/officeDocument/2006/math">
                    <m:oMathParaPr>
                      <m:jc m:val="center"/>
                    </m:oMathParaPr>
                    <m:oMath xmlns:m="http://schemas.openxmlformats.org/officeDocument/2006/math">
                      <m:acc>
                        <m:accPr>
                          <m:chr m:val="̇"/>
                          <m:ctrlPr>
                            <a:rPr lang="en-US" altLang="zh-CN" sz="2000" i="1" smtClean="0">
                              <a:latin typeface="Cambria Math" charset="0"/>
                              <a:ea typeface="Microsoft YaHei" charset="-122"/>
                            </a:rPr>
                          </m:ctrlPr>
                        </m:accPr>
                        <m:e>
                          <m:r>
                            <a:rPr lang="en-US" altLang="zh-CN" sz="2000" b="0" i="1" smtClean="0">
                              <a:latin typeface="Cambria Math" panose="02040503050406030204" pitchFamily="18" charset="0"/>
                              <a:ea typeface="Microsoft YaHei" charset="-122"/>
                            </a:rPr>
                            <m:t>𝑉</m:t>
                          </m:r>
                        </m:e>
                      </m:acc>
                      <m:d>
                        <m:dPr>
                          <m:ctrlPr>
                            <a:rPr lang="en-US" altLang="zh-CN" sz="2000" i="1">
                              <a:latin typeface="Cambria Math" charset="0"/>
                              <a:ea typeface="Microsoft YaHei" charset="-122"/>
                            </a:rPr>
                          </m:ctrlPr>
                        </m:dPr>
                        <m:e>
                          <m:r>
                            <a:rPr lang="en-US" altLang="zh-CN" sz="2000" b="0" i="1">
                              <a:latin typeface="Cambria Math" panose="02040503050406030204" pitchFamily="18" charset="0"/>
                              <a:ea typeface="Microsoft YaHei" charset="-122"/>
                            </a:rPr>
                            <m:t>𝑥</m:t>
                          </m:r>
                        </m:e>
                      </m:d>
                      <m:r>
                        <a:rPr lang="en-US" altLang="zh-CN" sz="2000" b="0" i="1" smtClean="0">
                          <a:latin typeface="Cambria Math" panose="02040503050406030204" pitchFamily="18" charset="0"/>
                          <a:ea typeface="Microsoft YaHei" charset="-122"/>
                        </a:rPr>
                        <m:t>=</m:t>
                      </m:r>
                      <m:f>
                        <m:fPr>
                          <m:ctrlPr>
                            <a:rPr lang="en-US" altLang="zh-CN" sz="2000" i="1" smtClean="0">
                              <a:latin typeface="Cambria Math" charset="0"/>
                              <a:ea typeface="Microsoft YaHei" charset="-122"/>
                            </a:rPr>
                          </m:ctrlPr>
                        </m:fPr>
                        <m:num>
                          <m:r>
                            <a:rPr lang="en-US" altLang="zh-CN" sz="2000" b="0" i="1" smtClean="0">
                              <a:latin typeface="Cambria Math" panose="02040503050406030204" pitchFamily="18" charset="0"/>
                              <a:ea typeface="Microsoft YaHei" charset="-122"/>
                            </a:rPr>
                            <m:t>𝑑</m:t>
                          </m:r>
                        </m:num>
                        <m:den>
                          <m:r>
                            <a:rPr lang="en-US" altLang="zh-CN" sz="2000" b="0" i="1" smtClean="0">
                              <a:latin typeface="Cambria Math" panose="02040503050406030204" pitchFamily="18" charset="0"/>
                              <a:ea typeface="Microsoft YaHei" charset="-122"/>
                            </a:rPr>
                            <m:t>𝑑𝑡</m:t>
                          </m:r>
                        </m:den>
                      </m:f>
                      <m:r>
                        <a:rPr lang="en-US" altLang="zh-CN" sz="2000" b="0" i="1">
                          <a:latin typeface="Cambria Math" panose="02040503050406030204" pitchFamily="18" charset="0"/>
                          <a:ea typeface="Microsoft YaHei" charset="-122"/>
                          <a:cs typeface="Microsoft YaHei" charset="-122"/>
                        </a:rPr>
                        <m:t>𝑉</m:t>
                      </m:r>
                      <m:d>
                        <m:dPr>
                          <m:ctrlPr>
                            <a:rPr lang="en-US" altLang="zh-CN" sz="2000" i="1">
                              <a:latin typeface="Cambria Math" charset="0"/>
                              <a:ea typeface="Microsoft YaHei" charset="-122"/>
                            </a:rPr>
                          </m:ctrlPr>
                        </m:dPr>
                        <m:e>
                          <m:r>
                            <a:rPr lang="en-US" altLang="zh-CN" sz="2000" b="0" i="1">
                              <a:latin typeface="Cambria Math" panose="02040503050406030204" pitchFamily="18" charset="0"/>
                              <a:ea typeface="Microsoft YaHei" charset="-122"/>
                            </a:rPr>
                            <m:t>𝑥</m:t>
                          </m:r>
                        </m:e>
                      </m:d>
                      <m:r>
                        <a:rPr lang="en-US" altLang="zh-CN" sz="2000" b="0" i="1" smtClean="0">
                          <a:latin typeface="Cambria Math" panose="02040503050406030204" pitchFamily="18" charset="0"/>
                          <a:ea typeface="Microsoft YaHei" charset="-122"/>
                        </a:rPr>
                        <m:t>=</m:t>
                      </m:r>
                      <m:nary>
                        <m:naryPr>
                          <m:chr m:val="∑"/>
                          <m:ctrlPr>
                            <a:rPr lang="en-US" altLang="zh-CN" sz="2000" i="1" smtClean="0">
                              <a:latin typeface="Cambria Math" charset="0"/>
                              <a:ea typeface="Microsoft YaHei" charset="-122"/>
                            </a:rPr>
                          </m:ctrlPr>
                        </m:naryPr>
                        <m:sub>
                          <m:r>
                            <m:rPr>
                              <m:brk m:alnAt="23"/>
                            </m:rPr>
                            <a:rPr lang="en-US" altLang="zh-CN" sz="2000" b="0" i="1" smtClean="0">
                              <a:latin typeface="Cambria Math" panose="02040503050406030204" pitchFamily="18" charset="0"/>
                              <a:ea typeface="Microsoft YaHei" charset="-122"/>
                            </a:rPr>
                            <m:t>𝑖</m:t>
                          </m:r>
                          <m:r>
                            <a:rPr lang="en-US" altLang="zh-CN" sz="2000" b="0" i="1" smtClean="0">
                              <a:latin typeface="Cambria Math" panose="02040503050406030204" pitchFamily="18" charset="0"/>
                              <a:ea typeface="Microsoft YaHei" charset="-122"/>
                            </a:rPr>
                            <m:t>=1</m:t>
                          </m:r>
                        </m:sub>
                        <m:sup>
                          <m:r>
                            <a:rPr lang="en-US" altLang="zh-CN" sz="2000" b="0" i="1" smtClean="0">
                              <a:latin typeface="Cambria Math" panose="02040503050406030204" pitchFamily="18" charset="0"/>
                              <a:ea typeface="Microsoft YaHei" charset="-122"/>
                            </a:rPr>
                            <m:t>𝑛</m:t>
                          </m:r>
                        </m:sup>
                        <m:e>
                          <m:f>
                            <m:fPr>
                              <m:ctrlPr>
                                <a:rPr lang="en-US" altLang="zh-CN" sz="2000" i="1" smtClean="0">
                                  <a:latin typeface="Cambria Math" charset="0"/>
                                  <a:ea typeface="Microsoft YaHei" charset="-122"/>
                                </a:rPr>
                              </m:ctrlPr>
                            </m:fPr>
                            <m:num>
                              <m:r>
                                <a:rPr lang="zh-CN" altLang="en-US" sz="2000" b="0" i="1" smtClean="0">
                                  <a:latin typeface="Cambria Math" panose="02040503050406030204" pitchFamily="18" charset="0"/>
                                  <a:ea typeface="Microsoft YaHei" charset="-122"/>
                                </a:rPr>
                                <m:t>𝜕</m:t>
                              </m:r>
                              <m:r>
                                <a:rPr lang="en-US" altLang="zh-CN" sz="2000" b="0" i="1" smtClean="0">
                                  <a:latin typeface="Cambria Math" panose="02040503050406030204" pitchFamily="18" charset="0"/>
                                  <a:ea typeface="Microsoft YaHei" charset="-122"/>
                                </a:rPr>
                                <m:t>𝑉</m:t>
                              </m:r>
                            </m:num>
                            <m:den>
                              <m:r>
                                <a:rPr lang="zh-CN" altLang="en-US" sz="2000" b="0" i="1">
                                  <a:latin typeface="Cambria Math" panose="02040503050406030204" pitchFamily="18" charset="0"/>
                                  <a:ea typeface="Microsoft YaHei" charset="-122"/>
                                </a:rPr>
                                <m:t>𝜕</m:t>
                              </m:r>
                              <m:sSub>
                                <m:sSubPr>
                                  <m:ctrlPr>
                                    <a:rPr lang="en-US" altLang="zh-CN" sz="2000" i="1" smtClean="0">
                                      <a:latin typeface="Cambria Math" charset="0"/>
                                      <a:ea typeface="Microsoft YaHei" charset="-122"/>
                                    </a:rPr>
                                  </m:ctrlPr>
                                </m:sSubPr>
                                <m:e>
                                  <m:r>
                                    <a:rPr lang="en-US" altLang="zh-CN" sz="2000" b="0" i="1" smtClean="0">
                                      <a:latin typeface="Cambria Math" panose="02040503050406030204" pitchFamily="18" charset="0"/>
                                      <a:ea typeface="Microsoft YaHei" charset="-122"/>
                                    </a:rPr>
                                    <m:t>𝑥</m:t>
                                  </m:r>
                                </m:e>
                                <m:sub>
                                  <m:r>
                                    <a:rPr lang="en-US" altLang="zh-CN" sz="2000" b="0" i="1" smtClean="0">
                                      <a:latin typeface="Cambria Math" panose="02040503050406030204" pitchFamily="18" charset="0"/>
                                      <a:ea typeface="Microsoft YaHei" charset="-122"/>
                                    </a:rPr>
                                    <m:t>𝑖</m:t>
                                  </m:r>
                                </m:sub>
                              </m:sSub>
                            </m:den>
                          </m:f>
                          <m:sSub>
                            <m:sSubPr>
                              <m:ctrlPr>
                                <a:rPr lang="en-US" altLang="zh-CN" sz="2000" i="1" smtClean="0">
                                  <a:latin typeface="Cambria Math" charset="0"/>
                                  <a:ea typeface="Microsoft YaHei" charset="-122"/>
                                </a:rPr>
                              </m:ctrlPr>
                            </m:sSubPr>
                            <m:e>
                              <m:r>
                                <a:rPr lang="en-US" altLang="zh-CN" sz="2000" b="0" i="1" smtClean="0">
                                  <a:latin typeface="Cambria Math" panose="02040503050406030204" pitchFamily="18" charset="0"/>
                                  <a:ea typeface="Microsoft YaHei" charset="-122"/>
                                </a:rPr>
                                <m:t>𝑓</m:t>
                              </m:r>
                            </m:e>
                            <m:sub>
                              <m:r>
                                <a:rPr lang="en-US" altLang="zh-CN" sz="2000" b="0" i="1" smtClean="0">
                                  <a:latin typeface="Cambria Math" panose="02040503050406030204" pitchFamily="18" charset="0"/>
                                  <a:ea typeface="Microsoft YaHei" charset="-122"/>
                                </a:rPr>
                                <m:t>𝑖</m:t>
                              </m:r>
                            </m:sub>
                          </m:sSub>
                          <m:d>
                            <m:dPr>
                              <m:ctrlPr>
                                <a:rPr lang="en-US" altLang="zh-CN" sz="2000" i="1" smtClean="0">
                                  <a:latin typeface="Cambria Math" charset="0"/>
                                  <a:ea typeface="Microsoft YaHei" charset="-122"/>
                                </a:rPr>
                              </m:ctrlPr>
                            </m:dPr>
                            <m:e>
                              <m:r>
                                <a:rPr lang="en-US" altLang="zh-CN" sz="2000" b="0" i="1" smtClean="0">
                                  <a:latin typeface="Cambria Math" panose="02040503050406030204" pitchFamily="18" charset="0"/>
                                  <a:ea typeface="Microsoft YaHei" charset="-122"/>
                                </a:rPr>
                                <m:t>𝑥</m:t>
                              </m:r>
                            </m:e>
                          </m:d>
                        </m:e>
                      </m:nary>
                      <m:r>
                        <a:rPr lang="en-US" altLang="zh-CN" sz="2000" b="0" i="1" smtClean="0">
                          <a:latin typeface="Cambria Math" panose="02040503050406030204" pitchFamily="18" charset="0"/>
                          <a:ea typeface="Microsoft YaHei" charset="-122"/>
                        </a:rPr>
                        <m:t>=</m:t>
                      </m:r>
                      <m:r>
                        <a:rPr lang="zh-CN" altLang="en-US" sz="2000" b="0" i="1" smtClean="0">
                          <a:latin typeface="Cambria Math" panose="02040503050406030204" pitchFamily="18" charset="0"/>
                          <a:ea typeface="Microsoft YaHei" charset="-122"/>
                        </a:rPr>
                        <m:t>𝛻</m:t>
                      </m:r>
                      <m:r>
                        <a:rPr lang="en-US" altLang="zh-CN" sz="2000" b="0" i="1" smtClean="0">
                          <a:latin typeface="Cambria Math" panose="02040503050406030204" pitchFamily="18" charset="0"/>
                          <a:ea typeface="Microsoft YaHei" charset="-122"/>
                        </a:rPr>
                        <m:t>𝑉</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𝑓</m:t>
                      </m:r>
                      <m:d>
                        <m:dPr>
                          <m:ctrlPr>
                            <a:rPr lang="en-US" altLang="zh-CN" sz="2000" i="1" smtClean="0">
                              <a:latin typeface="Cambria Math"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𝑥</m:t>
                          </m:r>
                        </m:e>
                      </m:d>
                    </m:oMath>
                  </m:oMathPara>
                </a14:m>
                <a:endParaRPr lang="en-US" altLang="zh-CN" sz="2000" dirty="0">
                  <a:latin typeface="Microsoft YaHei" charset="-122"/>
                  <a:ea typeface="Cambria Math" panose="02040503050406030204" pitchFamily="18" charset="0"/>
                  <a:cs typeface="Microsoft YaHei" charset="-122"/>
                </a:endParaRPr>
              </a:p>
              <a:p>
                <a:pPr marL="440641" lvl="1" indent="0" algn="ctr">
                  <a:lnSpc>
                    <a:spcPct val="150000"/>
                  </a:lnSpc>
                  <a:spcBef>
                    <a:spcPts val="1200"/>
                  </a:spcBef>
                  <a:buNone/>
                </a:pPr>
                <a14:m>
                  <m:oMath xmlns:m="http://schemas.openxmlformats.org/officeDocument/2006/math">
                    <m:acc>
                      <m:accPr>
                        <m:chr m:val="̇"/>
                        <m:ctrlPr>
                          <a:rPr lang="en-US" altLang="zh-CN" sz="2000" i="1">
                            <a:latin typeface="Cambria Math" charset="0"/>
                            <a:ea typeface="Microsoft YaHei" charset="-122"/>
                          </a:rPr>
                        </m:ctrlPr>
                      </m:accPr>
                      <m:e>
                        <m:r>
                          <a:rPr lang="en-US" altLang="zh-CN" sz="2000" b="0" i="1">
                            <a:latin typeface="Cambria Math" panose="02040503050406030204" pitchFamily="18" charset="0"/>
                            <a:ea typeface="Microsoft YaHei" charset="-122"/>
                          </a:rPr>
                          <m:t>𝑉</m:t>
                        </m:r>
                      </m:e>
                    </m:acc>
                    <m:d>
                      <m:dPr>
                        <m:ctrlPr>
                          <a:rPr lang="en-US" altLang="zh-CN" sz="2000" i="1">
                            <a:latin typeface="Cambria Math" charset="0"/>
                            <a:ea typeface="Microsoft YaHei" charset="-122"/>
                          </a:rPr>
                        </m:ctrlPr>
                      </m:dPr>
                      <m:e>
                        <m:r>
                          <a:rPr lang="en-US" altLang="zh-CN" sz="2000" b="0" i="1">
                            <a:latin typeface="Cambria Math" panose="02040503050406030204" pitchFamily="18" charset="0"/>
                            <a:ea typeface="Microsoft YaHei" charset="-122"/>
                          </a:rPr>
                          <m:t>𝑥</m:t>
                        </m:r>
                      </m:e>
                    </m:d>
                    <m:r>
                      <a:rPr lang="en-US" altLang="zh-CN" sz="2000" b="0" i="1" smtClean="0">
                        <a:latin typeface="Cambria Math" panose="02040503050406030204" pitchFamily="18" charset="0"/>
                        <a:ea typeface="Cambria Math" panose="02040503050406030204" pitchFamily="18" charset="0"/>
                      </a:rPr>
                      <m:t>≤0⇒</m:t>
                    </m:r>
                  </m:oMath>
                </a14:m>
                <a:r>
                  <a:rPr lang="en-US" altLang="zh-CN" sz="2000" dirty="0">
                    <a:latin typeface="Microsoft YaHei" charset="-122"/>
                    <a:ea typeface="Microsoft YaHei" charset="-122"/>
                    <a:cs typeface="Microsoft YaHei" charset="-122"/>
                  </a:rPr>
                  <a:t> </a:t>
                </a:r>
                <a:r>
                  <a:rPr lang="en-US" altLang="zh-CN" sz="2000" dirty="0">
                    <a:latin typeface="Tahoma" panose="020B0604030504040204" pitchFamily="34" charset="0"/>
                    <a:ea typeface="Tahoma" panose="020B0604030504040204" pitchFamily="34" charset="0"/>
                    <a:cs typeface="Tahoma" panose="020B0604030504040204" pitchFamily="34" charset="0"/>
                  </a:rPr>
                  <a:t>Lyapunov stability</a:t>
                </a:r>
              </a:p>
              <a:p>
                <a:pPr marL="440641" lvl="1" indent="0" algn="ctr">
                  <a:lnSpc>
                    <a:spcPct val="150000"/>
                  </a:lnSpc>
                  <a:spcBef>
                    <a:spcPts val="1200"/>
                  </a:spcBef>
                  <a:buNone/>
                </a:pPr>
                <a14:m>
                  <m:oMath xmlns:m="http://schemas.openxmlformats.org/officeDocument/2006/math">
                    <m:acc>
                      <m:accPr>
                        <m:chr m:val="̇"/>
                        <m:ctrlPr>
                          <a:rPr lang="en-US" altLang="zh-CN" sz="2000" i="1">
                            <a:latin typeface="Cambria Math" charset="0"/>
                            <a:ea typeface="Microsoft YaHei" charset="-122"/>
                          </a:rPr>
                        </m:ctrlPr>
                      </m:accPr>
                      <m:e>
                        <m:r>
                          <a:rPr lang="en-US" altLang="zh-CN" sz="2000" b="0" i="1">
                            <a:latin typeface="Cambria Math" panose="02040503050406030204" pitchFamily="18" charset="0"/>
                            <a:ea typeface="Microsoft YaHei" charset="-122"/>
                          </a:rPr>
                          <m:t>𝑉</m:t>
                        </m:r>
                      </m:e>
                    </m:acc>
                    <m:d>
                      <m:dPr>
                        <m:ctrlPr>
                          <a:rPr lang="en-US" altLang="zh-CN" sz="2000" i="1">
                            <a:latin typeface="Cambria Math" charset="0"/>
                            <a:ea typeface="Microsoft YaHei" charset="-122"/>
                          </a:rPr>
                        </m:ctrlPr>
                      </m:dPr>
                      <m:e>
                        <m:r>
                          <a:rPr lang="en-US" altLang="zh-CN" sz="2000" b="0" i="1">
                            <a:latin typeface="Cambria Math" panose="02040503050406030204" pitchFamily="18" charset="0"/>
                            <a:ea typeface="Microsoft YaHei" charset="-122"/>
                          </a:rPr>
                          <m:t>𝑥</m:t>
                        </m:r>
                      </m:e>
                    </m:d>
                    <m:r>
                      <a:rPr lang="en-US" altLang="zh-CN" sz="2000" b="0" i="1" smtClean="0">
                        <a:latin typeface="Cambria Math" panose="02040503050406030204" pitchFamily="18" charset="0"/>
                        <a:ea typeface="Cambria Math" panose="02040503050406030204" pitchFamily="18" charset="0"/>
                      </a:rPr>
                      <m:t>&lt;</m:t>
                    </m:r>
                    <m:r>
                      <a:rPr lang="en-US" altLang="zh-CN" sz="2000" b="0" i="1">
                        <a:latin typeface="Cambria Math" panose="02040503050406030204" pitchFamily="18" charset="0"/>
                        <a:ea typeface="Cambria Math" panose="02040503050406030204" pitchFamily="18" charset="0"/>
                      </a:rPr>
                      <m:t>0⇒</m:t>
                    </m:r>
                  </m:oMath>
                </a14:m>
                <a:r>
                  <a:rPr lang="en-US" altLang="zh-CN" sz="2000" dirty="0">
                    <a:latin typeface="Microsoft YaHei" charset="-122"/>
                    <a:ea typeface="Microsoft YaHei" charset="-122"/>
                    <a:cs typeface="Microsoft YaHei" charset="-122"/>
                  </a:rPr>
                  <a:t> </a:t>
                </a:r>
                <a:r>
                  <a:rPr lang="en-US" altLang="zh-CN" sz="2000" dirty="0">
                    <a:latin typeface="Tahoma" panose="020B0604030504040204" pitchFamily="34" charset="0"/>
                    <a:ea typeface="Tahoma" panose="020B0604030504040204" pitchFamily="34" charset="0"/>
                    <a:cs typeface="Tahoma" panose="020B0604030504040204" pitchFamily="34" charset="0"/>
                  </a:rPr>
                  <a:t>asymptotic stability</a:t>
                </a:r>
              </a:p>
              <a:p>
                <a:pPr marL="440641" lvl="1" indent="0">
                  <a:lnSpc>
                    <a:spcPct val="150000"/>
                  </a:lnSpc>
                  <a:spcBef>
                    <a:spcPts val="1200"/>
                  </a:spcBef>
                  <a:buNone/>
                </a:pPr>
                <a:endParaRPr lang="zh-CN" altLang="en-US" sz="2000" b="1" dirty="0">
                  <a:latin typeface="Cambria" panose="02040503050406030204" pitchFamily="18" charset="0"/>
                  <a:ea typeface="Microsoft YaHei" charset="-122"/>
                  <a:cs typeface="Microsoft YaHei" charset="-122"/>
                </a:endParaRPr>
              </a:p>
            </p:txBody>
          </p:sp>
        </mc:Choice>
        <mc:Fallback xmlns="">
          <p:sp>
            <p:nvSpPr>
              <p:cNvPr id="2" name="Text Placeholder 1">
                <a:extLst>
                  <a:ext uri="{FF2B5EF4-FFF2-40B4-BE49-F238E27FC236}">
                    <a16:creationId xmlns:a16="http://schemas.microsoft.com/office/drawing/2014/main" id="{A329D15E-9FE4-46D3-9C18-AC243B79CA78}"/>
                  </a:ext>
                </a:extLst>
              </p:cNvPr>
              <p:cNvSpPr>
                <a:spLocks noGrp="1" noRot="1" noChangeAspect="1" noMove="1" noResize="1" noEditPoints="1" noAdjustHandles="1" noChangeArrowheads="1" noChangeShapeType="1" noTextEdit="1"/>
              </p:cNvSpPr>
              <p:nvPr>
                <p:ph type="body" idx="1"/>
              </p:nvPr>
            </p:nvSpPr>
            <p:spPr>
              <a:xfrm>
                <a:off x="3352800" y="1917094"/>
                <a:ext cx="5486398" cy="4255105"/>
              </a:xfrm>
              <a:blipFill>
                <a:blip r:embed="rId3"/>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990C362F-5535-455B-BE0A-11CB4FFB4444}"/>
              </a:ext>
            </a:extLst>
          </p:cNvPr>
          <p:cNvSpPr>
            <a:spLocks noGrp="1"/>
          </p:cNvSpPr>
          <p:nvPr>
            <p:ph type="body" idx="2"/>
          </p:nvPr>
        </p:nvSpPr>
        <p:spPr/>
        <p:txBody>
          <a:bodyPr/>
          <a:lstStyle/>
          <a:p>
            <a:pPr marL="203091"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Lyapunov and Stability Theory</a:t>
            </a:r>
          </a:p>
        </p:txBody>
      </p:sp>
      <p:sp>
        <p:nvSpPr>
          <p:cNvPr id="4" name="文本框 16">
            <a:extLst>
              <a:ext uri="{FF2B5EF4-FFF2-40B4-BE49-F238E27FC236}">
                <a16:creationId xmlns:a16="http://schemas.microsoft.com/office/drawing/2014/main" xmlns="" id="{943B4D54-3406-4C5A-9E98-E0A1D6C2B471}"/>
              </a:ext>
            </a:extLst>
          </p:cNvPr>
          <p:cNvSpPr txBox="1"/>
          <p:nvPr/>
        </p:nvSpPr>
        <p:spPr>
          <a:xfrm>
            <a:off x="152400" y="1086097"/>
            <a:ext cx="5186805" cy="830997"/>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Second Method of Lyapunov </a:t>
            </a:r>
          </a:p>
          <a:p>
            <a:r>
              <a:rPr kumimoji="1" lang="en-US" altLang="zh-CN" sz="2400" b="1" dirty="0">
                <a:latin typeface="Tahoma" panose="020B0604030504040204" pitchFamily="34" charset="0"/>
                <a:ea typeface="Tahoma" panose="020B0604030504040204" pitchFamily="34" charset="0"/>
                <a:cs typeface="Tahoma" panose="020B0604030504040204" pitchFamily="34" charset="0"/>
              </a:rPr>
              <a:t>	a.k.a. the Direct Method</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F7ADAF0E-8F46-482B-A0B4-B97B486C3051}"/>
                  </a:ext>
                </a:extLst>
              </p:cNvPr>
              <p:cNvSpPr txBox="1"/>
              <p:nvPr/>
            </p:nvSpPr>
            <p:spPr>
              <a:xfrm>
                <a:off x="666173" y="2188336"/>
                <a:ext cx="3052439" cy="830997"/>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sz="2400" b="1" dirty="0">
                    <a:latin typeface="Tahoma" panose="020B0604030504040204" pitchFamily="34" charset="0"/>
                    <a:ea typeface="Tahoma" panose="020B0604030504040204" pitchFamily="34" charset="0"/>
                    <a:cs typeface="Tahoma" panose="020B0604030504040204" pitchFamily="34" charset="0"/>
                  </a:rPr>
                  <a:t>Lyapunov function</a:t>
                </a:r>
              </a:p>
              <a:p>
                <a:pPr algn="ct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ea typeface="Microsoft YaHei" charset="-122"/>
                          <a:cs typeface="Microsoft YaHei" charset="-122"/>
                        </a:rPr>
                        <m:t>𝑽</m:t>
                      </m:r>
                      <m:d>
                        <m:dPr>
                          <m:ctrlPr>
                            <a:rPr lang="en-US" altLang="zh-CN" sz="2400" b="1" i="1">
                              <a:latin typeface="Cambria Math" charset="0"/>
                              <a:ea typeface="Microsoft YaHei" charset="-122"/>
                            </a:rPr>
                          </m:ctrlPr>
                        </m:dPr>
                        <m:e>
                          <m:r>
                            <a:rPr lang="en-US" altLang="zh-CN" sz="2400" b="1" i="1">
                              <a:latin typeface="Cambria Math" panose="02040503050406030204" pitchFamily="18" charset="0"/>
                              <a:ea typeface="Microsoft YaHei" charset="-122"/>
                            </a:rPr>
                            <m:t>𝒙</m:t>
                          </m:r>
                        </m:e>
                      </m:d>
                    </m:oMath>
                  </m:oMathPara>
                </a14:m>
                <a:endParaRPr kumimoji="1" lang="en-US" sz="2400" b="1" dirty="0">
                  <a:latin typeface="Cambria" panose="02040503050406030204" pitchFamily="18" charset="0"/>
                  <a:ea typeface="Cambria" panose="02040503050406030204" pitchFamily="18" charset="0"/>
                </a:endParaRPr>
              </a:p>
            </p:txBody>
          </p:sp>
        </mc:Choice>
        <mc:Fallback xmlns="">
          <p:sp>
            <p:nvSpPr>
              <p:cNvPr id="27" name="TextBox 26">
                <a:extLst>
                  <a:ext uri="{FF2B5EF4-FFF2-40B4-BE49-F238E27FC236}">
                    <a16:creationId xmlns:a16="http://schemas.microsoft.com/office/drawing/2014/main" id="{F7ADAF0E-8F46-482B-A0B4-B97B486C3051}"/>
                  </a:ext>
                </a:extLst>
              </p:cNvPr>
              <p:cNvSpPr txBox="1">
                <a:spLocks noRot="1" noChangeAspect="1" noMove="1" noResize="1" noEditPoints="1" noAdjustHandles="1" noChangeArrowheads="1" noChangeShapeType="1" noTextEdit="1"/>
              </p:cNvSpPr>
              <p:nvPr/>
            </p:nvSpPr>
            <p:spPr>
              <a:xfrm>
                <a:off x="666173" y="2188336"/>
                <a:ext cx="3052439" cy="830997"/>
              </a:xfrm>
              <a:prstGeom prst="rect">
                <a:avLst/>
              </a:prstGeom>
              <a:blipFill>
                <a:blip r:embed="rId4"/>
                <a:stretch>
                  <a:fillRect l="-2178" t="-4286" r="-217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xmlns="" id="{D595CE5F-F365-4A14-B1D7-B83249DB07BC}"/>
              </a:ext>
            </a:extLst>
          </p:cNvPr>
          <p:cNvSpPr txBox="1"/>
          <p:nvPr/>
        </p:nvSpPr>
        <p:spPr>
          <a:xfrm>
            <a:off x="454756" y="4174426"/>
            <a:ext cx="3475271" cy="163121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1200"/>
              </a:spcAft>
            </a:pPr>
            <a:r>
              <a:rPr kumimoji="1" lang="en-US" sz="1800" dirty="0">
                <a:latin typeface="Tahoma" panose="020B0604030504040204" pitchFamily="34" charset="0"/>
                <a:ea typeface="Tahoma" panose="020B0604030504040204" pitchFamily="34" charset="0"/>
                <a:cs typeface="Tahoma" panose="020B0604030504040204" pitchFamily="34" charset="0"/>
              </a:rPr>
              <a:t>There is no need of explicitly knowing the systems’ functions. </a:t>
            </a:r>
          </a:p>
          <a:p>
            <a:pPr>
              <a:spcAft>
                <a:spcPts val="1200"/>
              </a:spcAft>
            </a:pPr>
            <a:r>
              <a:rPr kumimoji="1" lang="en-US" sz="1800" dirty="0">
                <a:latin typeface="Tahoma" panose="020B0604030504040204" pitchFamily="34" charset="0"/>
                <a:ea typeface="Tahoma" panose="020B0604030504040204" pitchFamily="34" charset="0"/>
                <a:cs typeface="Tahoma" panose="020B0604030504040204" pitchFamily="34" charset="0"/>
              </a:rPr>
              <a:t>It is extremely suitable for non-linear complex networked systems.</a:t>
            </a:r>
            <a:endParaRPr kumimoji="1" lang="en-US" sz="1800" dirty="0">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xmlns="" id="{3C3C91FE-C7BC-4ABF-BBFF-2B0420B2B853}"/>
              </a:ext>
            </a:extLst>
          </p:cNvPr>
          <p:cNvSpPr>
            <a:spLocks noGrp="1"/>
          </p:cNvSpPr>
          <p:nvPr>
            <p:ph type="sldNum" idx="10"/>
          </p:nvPr>
        </p:nvSpPr>
        <p:spPr/>
        <p:txBody>
          <a:bodyPr/>
          <a:lstStyle/>
          <a:p>
            <a:fld id="{3B62EEA0-407C-F845-9485-6BA8F1FD51F2}" type="slidenum">
              <a:rPr lang="en-US" altLang="zh-CN" smtClean="0"/>
              <a:pPr/>
              <a:t>7</a:t>
            </a:fld>
            <a:r>
              <a:rPr lang="en-US" altLang="zh-CN"/>
              <a:t>/44</a:t>
            </a:r>
            <a:endParaRPr lang="en-US" altLang="zh-CN" dirty="0"/>
          </a:p>
        </p:txBody>
      </p:sp>
    </p:spTree>
    <p:extLst>
      <p:ext uri="{BB962C8B-B14F-4D97-AF65-F5344CB8AC3E}">
        <p14:creationId xmlns:p14="http://schemas.microsoft.com/office/powerpoint/2010/main" val="30288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xmlns="" id="{A329D15E-9FE4-46D3-9C18-AC243B79CA78}"/>
                  </a:ext>
                </a:extLst>
              </p:cNvPr>
              <p:cNvSpPr>
                <a:spLocks noGrp="1"/>
              </p:cNvSpPr>
              <p:nvPr>
                <p:ph type="body" idx="1"/>
              </p:nvPr>
            </p:nvSpPr>
            <p:spPr>
              <a:xfrm>
                <a:off x="152399" y="1547762"/>
                <a:ext cx="8686799" cy="4624437"/>
              </a:xfrm>
            </p:spPr>
            <p:txBody>
              <a:bodyPr/>
              <a:lstStyle/>
              <a:p>
                <a:pPr marL="440641" lvl="1" indent="0">
                  <a:lnSpc>
                    <a:spcPct val="150000"/>
                  </a:lnSpc>
                  <a:spcBef>
                    <a:spcPts val="1200"/>
                  </a:spcBef>
                  <a:buNone/>
                </a:pPr>
                <a:r>
                  <a:rPr lang="en-US" altLang="zh-CN" sz="2000" dirty="0">
                    <a:latin typeface="Tahoma" panose="020B0604030504040204" pitchFamily="34" charset="0"/>
                    <a:ea typeface="Tahoma" panose="020B0604030504040204" pitchFamily="34" charset="0"/>
                    <a:cs typeface="Tahoma" panose="020B0604030504040204" pitchFamily="34" charset="0"/>
                  </a:rPr>
                  <a:t>Define distance function </a:t>
                </a:r>
                <a14:m>
                  <m:oMath xmlns:m="http://schemas.openxmlformats.org/officeDocument/2006/math">
                    <m:r>
                      <a:rPr lang="en-US" altLang="zh-CN" sz="2000" b="0" i="1" smtClean="0">
                        <a:latin typeface="Cambria Math" panose="02040503050406030204" pitchFamily="18" charset="0"/>
                        <a:ea typeface="Microsoft YaHei" charset="-122"/>
                        <a:cs typeface="Microsoft YaHei" charset="-122"/>
                      </a:rPr>
                      <m:t>𝑑</m:t>
                    </m:r>
                    <m:r>
                      <a:rPr lang="en-US" altLang="zh-CN" sz="2000" b="0" i="1" smtClean="0">
                        <a:latin typeface="Cambria Math" panose="02040503050406030204" pitchFamily="18" charset="0"/>
                        <a:ea typeface="Microsoft YaHei" charset="-122"/>
                        <a:cs typeface="Microsoft YaHei" charset="-122"/>
                      </a:rPr>
                      <m:t>:</m:t>
                    </m:r>
                    <m:sSup>
                      <m:sSupPr>
                        <m:ctrlPr>
                          <a:rPr lang="en-US" altLang="zh-CN" sz="2000" i="1">
                            <a:latin typeface="Cambria Math"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𝑅</m:t>
                        </m:r>
                      </m:e>
                      <m:sup>
                        <m:r>
                          <a:rPr lang="en-US" altLang="zh-CN" sz="2000" b="0" i="1">
                            <a:latin typeface="Cambria Math" panose="02040503050406030204" pitchFamily="18" charset="0"/>
                            <a:ea typeface="Cambria Math" panose="02040503050406030204" pitchFamily="18" charset="0"/>
                          </a:rPr>
                          <m:t>𝑛</m:t>
                        </m:r>
                      </m:sup>
                    </m:sSup>
                    <m:r>
                      <a:rPr lang="en-US" altLang="zh-CN" sz="2000" b="0" i="1" smtClean="0">
                        <a:latin typeface="Cambria Math" panose="02040503050406030204" pitchFamily="18" charset="0"/>
                        <a:ea typeface="Cambria Math" panose="02040503050406030204" pitchFamily="18" charset="0"/>
                        <a:cs typeface="Microsoft YaHei" charset="-122"/>
                      </a:rPr>
                      <m:t>→</m:t>
                    </m:r>
                    <m:r>
                      <a:rPr lang="en-US" altLang="zh-CN" sz="2000" b="0" i="1" smtClean="0">
                        <a:latin typeface="Cambria Math" panose="02040503050406030204" pitchFamily="18" charset="0"/>
                        <a:ea typeface="Cambria Math" panose="02040503050406030204" pitchFamily="18" charset="0"/>
                        <a:cs typeface="Microsoft YaHei" charset="-122"/>
                      </a:rPr>
                      <m:t>𝑅</m:t>
                    </m:r>
                  </m:oMath>
                </a14:m>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783541" lvl="1" indent="-342900">
                  <a:lnSpc>
                    <a:spcPct val="150000"/>
                  </a:lnSpc>
                  <a:spcBef>
                    <a:spcPts val="1200"/>
                  </a:spcBef>
                  <a:buFont typeface="Wingdings" panose="05000000000000000000" pitchFamily="2" charset="2"/>
                  <a:buChar char="Ø"/>
                </a:pPr>
                <a:r>
                  <a:rPr lang="en-US" altLang="zh-CN" sz="2000" b="1" dirty="0">
                    <a:latin typeface="Tahoma" panose="020B0604030504040204" pitchFamily="34" charset="0"/>
                    <a:ea typeface="Tahoma" panose="020B0604030504040204" pitchFamily="34" charset="0"/>
                    <a:cs typeface="Tahoma" panose="020B0604030504040204" pitchFamily="34" charset="0"/>
                  </a:rPr>
                  <a:t>System Stability in the Sense of Lyapunov</a:t>
                </a:r>
              </a:p>
              <a:p>
                <a:pPr marL="440641" lvl="1" indent="0" algn="ctr">
                  <a:lnSpc>
                    <a:spcPct val="150000"/>
                  </a:lnSpc>
                  <a:spcBef>
                    <a:spcPts val="1200"/>
                  </a:spcBef>
                  <a:buNone/>
                </a:pPr>
                <a14:m>
                  <m:oMathPara xmlns:m="http://schemas.openxmlformats.org/officeDocument/2006/math">
                    <m:oMathParaPr>
                      <m:jc m:val="center"/>
                    </m:oMathParaPr>
                    <m:oMath xmlns:m="http://schemas.openxmlformats.org/officeDocument/2006/math">
                      <m:r>
                        <a:rPr lang="zh-CN" altLang="en-US" sz="2000" b="0" i="1">
                          <a:latin typeface="Cambria Math" panose="02040503050406030204" pitchFamily="18" charset="0"/>
                          <a:ea typeface="Microsoft YaHei" charset="-122"/>
                          <a:cs typeface="Microsoft YaHei" charset="-122"/>
                        </a:rPr>
                        <m:t>∀</m:t>
                      </m:r>
                      <m:r>
                        <a:rPr lang="zh-CN" altLang="en-US" sz="2000" b="0" i="1">
                          <a:latin typeface="Cambria Math" panose="02040503050406030204" pitchFamily="18" charset="0"/>
                          <a:ea typeface="Microsoft YaHei" charset="-122"/>
                          <a:cs typeface="Microsoft YaHei" charset="-122"/>
                        </a:rPr>
                        <m:t>𝜖</m:t>
                      </m:r>
                      <m:r>
                        <a:rPr lang="en-US" altLang="zh-CN" sz="2000" b="0" i="1">
                          <a:latin typeface="Cambria Math" panose="02040503050406030204" pitchFamily="18" charset="0"/>
                          <a:ea typeface="Microsoft YaHei" charset="-122"/>
                          <a:cs typeface="Microsoft YaHei" charset="-122"/>
                        </a:rPr>
                        <m:t>&gt;0,∃</m:t>
                      </m:r>
                      <m:r>
                        <a:rPr lang="zh-CN" altLang="en-US" sz="2000" b="0" i="1">
                          <a:latin typeface="Cambria Math" panose="02040503050406030204" pitchFamily="18" charset="0"/>
                          <a:ea typeface="Microsoft YaHei" charset="-122"/>
                          <a:cs typeface="Microsoft YaHei" charset="-122"/>
                        </a:rPr>
                        <m:t>𝛿</m:t>
                      </m:r>
                      <m:r>
                        <a:rPr lang="en-US" altLang="zh-CN" sz="2000" b="0" i="1">
                          <a:latin typeface="Cambria Math" panose="02040503050406030204" pitchFamily="18" charset="0"/>
                          <a:ea typeface="Microsoft YaHei" charset="-122"/>
                          <a:cs typeface="Microsoft YaHei" charset="-122"/>
                        </a:rPr>
                        <m:t>&gt;0,∀</m:t>
                      </m:r>
                      <m:r>
                        <a:rPr lang="en-US" altLang="zh-CN" sz="2000" b="0" i="1">
                          <a:latin typeface="Cambria Math" panose="02040503050406030204" pitchFamily="18" charset="0"/>
                          <a:ea typeface="Cambria Math" panose="02040503050406030204" pitchFamily="18" charset="0"/>
                          <a:cs typeface="Microsoft YaHei" charset="-122"/>
                        </a:rPr>
                        <m:t>𝑥</m:t>
                      </m:r>
                      <m:r>
                        <a:rPr lang="en-US" altLang="zh-CN" sz="2000" b="0" i="1">
                          <a:latin typeface="Cambria Math" panose="02040503050406030204" pitchFamily="18" charset="0"/>
                          <a:ea typeface="Cambria Math" panose="02040503050406030204" pitchFamily="18" charset="0"/>
                          <a:cs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𝑦</m:t>
                      </m:r>
                      <m:r>
                        <a:rPr lang="en-US" altLang="zh-CN" sz="2000" b="0" i="1">
                          <a:latin typeface="Cambria Math" panose="02040503050406030204" pitchFamily="18" charset="0"/>
                          <a:ea typeface="Cambria Math" panose="02040503050406030204" pitchFamily="18" charset="0"/>
                          <a:cs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𝑋</m:t>
                      </m:r>
                    </m:oMath>
                  </m:oMathPara>
                </a14:m>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marL="440641" lvl="1" indent="0" algn="ctr">
                  <a:lnSpc>
                    <a:spcPct val="150000"/>
                  </a:lnSpc>
                  <a:spcBef>
                    <a:spcPts val="1200"/>
                  </a:spcBef>
                  <a:buNone/>
                </a:pPr>
                <a14:m>
                  <m:oMathPara xmlns:m="http://schemas.openxmlformats.org/officeDocument/2006/math">
                    <m:oMathParaPr>
                      <m:jc m:val="center"/>
                    </m:oMathParaPr>
                    <m:oMath xmlns:m="http://schemas.openxmlformats.org/officeDocument/2006/math">
                      <m:r>
                        <a:rPr lang="en-US" altLang="zh-CN" sz="2000" b="0" i="1" smtClean="0">
                          <a:latin typeface="Cambria Math" panose="02040503050406030204" pitchFamily="18" charset="0"/>
                          <a:ea typeface="Microsoft YaHei" charset="-122"/>
                          <a:cs typeface="Microsoft YaHei" charset="-122"/>
                        </a:rPr>
                        <m:t>𝑑</m:t>
                      </m:r>
                      <m:d>
                        <m:dPr>
                          <m:ctrlPr>
                            <a:rPr lang="en-US" altLang="zh-CN" sz="2000" i="1" smtClean="0">
                              <a:latin typeface="Cambria Math" charset="0"/>
                              <a:ea typeface="Microsoft YaHei" charset="-122"/>
                              <a:cs typeface="Microsoft YaHei" charset="-122"/>
                            </a:rPr>
                          </m:ctrlPr>
                        </m:dPr>
                        <m:e>
                          <m:r>
                            <a:rPr lang="en-US" altLang="zh-CN" sz="2000" b="0" i="1" smtClean="0">
                              <a:latin typeface="Cambria Math" panose="02040503050406030204" pitchFamily="18" charset="0"/>
                              <a:ea typeface="Microsoft YaHei" charset="-122"/>
                              <a:cs typeface="Microsoft YaHei" charset="-122"/>
                            </a:rPr>
                            <m:t>𝑥</m:t>
                          </m:r>
                          <m:r>
                            <a:rPr lang="en-US" altLang="zh-CN" sz="2000" b="0" i="1" smtClean="0">
                              <a:latin typeface="Cambria Math" panose="02040503050406030204" pitchFamily="18" charset="0"/>
                              <a:ea typeface="Microsoft YaHei" charset="-122"/>
                              <a:cs typeface="Microsoft YaHei" charset="-122"/>
                            </a:rPr>
                            <m:t>,</m:t>
                          </m:r>
                          <m:r>
                            <a:rPr lang="en-US" altLang="zh-CN" sz="2000" b="0" i="1" smtClean="0">
                              <a:latin typeface="Cambria Math" panose="02040503050406030204" pitchFamily="18" charset="0"/>
                              <a:ea typeface="Microsoft YaHei" charset="-122"/>
                              <a:cs typeface="Microsoft YaHei" charset="-122"/>
                            </a:rPr>
                            <m:t>𝑦</m:t>
                          </m:r>
                        </m:e>
                      </m:d>
                      <m:r>
                        <a:rPr lang="en-US" altLang="zh-CN" sz="2000" b="0" i="1" smtClean="0">
                          <a:latin typeface="Cambria Math" panose="02040503050406030204" pitchFamily="18" charset="0"/>
                          <a:ea typeface="Microsoft YaHei" charset="-122"/>
                          <a:cs typeface="Microsoft YaHei" charset="-122"/>
                        </a:rPr>
                        <m:t>&lt;</m:t>
                      </m:r>
                      <m:r>
                        <a:rPr lang="zh-CN" altLang="en-US" sz="2000" b="0" i="1">
                          <a:latin typeface="Cambria Math" panose="02040503050406030204" pitchFamily="18" charset="0"/>
                          <a:ea typeface="Microsoft YaHei" charset="-122"/>
                          <a:cs typeface="Microsoft YaHei" charset="-122"/>
                        </a:rPr>
                        <m:t>𝛿</m:t>
                      </m:r>
                      <m:r>
                        <a:rPr lang="zh-CN" altLang="en-US" sz="2000" b="0" i="1" smtClean="0">
                          <a:latin typeface="Cambria Math" panose="02040503050406030204" pitchFamily="18" charset="0"/>
                          <a:ea typeface="Microsoft YaHei" charset="-122"/>
                          <a:cs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𝑑</m:t>
                      </m:r>
                      <m:d>
                        <m:dPr>
                          <m:ctrlPr>
                            <a:rPr lang="en-US" altLang="zh-CN" sz="2000" i="1">
                              <a:latin typeface="Cambria Math" charset="0"/>
                              <a:ea typeface="Cambria Math" panose="02040503050406030204" pitchFamily="18" charset="0"/>
                              <a:cs typeface="Microsoft YaHei" charset="-122"/>
                            </a:rPr>
                          </m:ctrlPr>
                        </m:dPr>
                        <m:e>
                          <m:sSup>
                            <m:sSupPr>
                              <m:ctrlPr>
                                <a:rPr lang="en-US" altLang="zh-CN" sz="2000" i="1">
                                  <a:latin typeface="Cambria Math"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𝑓</m:t>
                              </m:r>
                            </m:e>
                            <m:sup>
                              <m:r>
                                <a:rPr lang="en-US" altLang="zh-CN" sz="2000" b="0" i="1">
                                  <a:latin typeface="Cambria Math" panose="02040503050406030204" pitchFamily="18" charset="0"/>
                                  <a:ea typeface="Cambria Math" panose="02040503050406030204" pitchFamily="18" charset="0"/>
                                </a:rPr>
                                <m:t>𝑛</m:t>
                              </m:r>
                            </m:sup>
                          </m:sSup>
                          <m:d>
                            <m:dPr>
                              <m:ctrlPr>
                                <a:rPr lang="en-US" altLang="zh-CN" sz="2000" i="1">
                                  <a:latin typeface="Cambria Math" charset="0"/>
                                  <a:ea typeface="Cambria Math" panose="02040503050406030204" pitchFamily="18" charset="0"/>
                                  <a:cs typeface="Microsoft YaHei" charset="-122"/>
                                </a:rPr>
                              </m:ctrlPr>
                            </m:dPr>
                            <m:e>
                              <m:r>
                                <a:rPr lang="en-US" altLang="zh-CN" sz="2000" b="0" i="1">
                                  <a:latin typeface="Cambria Math" panose="02040503050406030204" pitchFamily="18" charset="0"/>
                                  <a:ea typeface="Cambria Math" panose="02040503050406030204" pitchFamily="18" charset="0"/>
                                  <a:cs typeface="Microsoft YaHei" charset="-122"/>
                                </a:rPr>
                                <m:t>𝑥</m:t>
                              </m:r>
                            </m:e>
                          </m:d>
                          <m:r>
                            <a:rPr lang="en-US" altLang="zh-CN" sz="2000" b="0" i="1">
                              <a:latin typeface="Cambria Math" panose="02040503050406030204" pitchFamily="18" charset="0"/>
                              <a:ea typeface="Cambria Math" panose="02040503050406030204" pitchFamily="18" charset="0"/>
                              <a:cs typeface="Microsoft YaHei" charset="-122"/>
                            </a:rPr>
                            <m:t>,</m:t>
                          </m:r>
                          <m:sSup>
                            <m:sSupPr>
                              <m:ctrlPr>
                                <a:rPr lang="en-US" altLang="zh-CN" sz="2000" i="1">
                                  <a:latin typeface="Cambria Math"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𝑓</m:t>
                              </m:r>
                            </m:e>
                            <m:sup>
                              <m:r>
                                <a:rPr lang="en-US" altLang="zh-CN" sz="2000" b="0" i="1">
                                  <a:latin typeface="Cambria Math" panose="02040503050406030204" pitchFamily="18" charset="0"/>
                                  <a:ea typeface="Cambria Math" panose="02040503050406030204" pitchFamily="18" charset="0"/>
                                </a:rPr>
                                <m:t>𝑛</m:t>
                              </m:r>
                            </m:sup>
                          </m:sSup>
                          <m:d>
                            <m:dPr>
                              <m:ctrlPr>
                                <a:rPr lang="en-US" altLang="zh-CN" sz="2000" i="1">
                                  <a:latin typeface="Cambria Math" charset="0"/>
                                  <a:ea typeface="Cambria Math" panose="02040503050406030204" pitchFamily="18" charset="0"/>
                                  <a:cs typeface="Microsoft YaHei" charset="-122"/>
                                </a:rPr>
                              </m:ctrlPr>
                            </m:dPr>
                            <m:e>
                              <m:r>
                                <a:rPr lang="en-US" altLang="zh-CN" sz="2000" b="0" i="1">
                                  <a:latin typeface="Cambria Math" panose="02040503050406030204" pitchFamily="18" charset="0"/>
                                  <a:ea typeface="Cambria Math" panose="02040503050406030204" pitchFamily="18" charset="0"/>
                                  <a:cs typeface="Microsoft YaHei" charset="-122"/>
                                </a:rPr>
                                <m:t>𝑦</m:t>
                              </m:r>
                            </m:e>
                          </m:d>
                        </m:e>
                      </m:d>
                      <m:r>
                        <a:rPr lang="en-US" altLang="zh-CN" sz="2000" b="0" i="1">
                          <a:latin typeface="Cambria Math" panose="02040503050406030204" pitchFamily="18" charset="0"/>
                          <a:ea typeface="Cambria Math" panose="02040503050406030204" pitchFamily="18" charset="0"/>
                          <a:cs typeface="Microsoft YaHei" charset="-122"/>
                        </a:rPr>
                        <m:t>&lt;</m:t>
                      </m:r>
                      <m:r>
                        <a:rPr lang="zh-CN" altLang="en-US" sz="2000" b="0" i="1">
                          <a:latin typeface="Cambria Math" panose="02040503050406030204" pitchFamily="18" charset="0"/>
                          <a:ea typeface="Microsoft YaHei" charset="-122"/>
                          <a:cs typeface="Microsoft YaHei" charset="-122"/>
                        </a:rPr>
                        <m:t>𝜖</m:t>
                      </m:r>
                      <m:r>
                        <a:rPr lang="en-US" altLang="zh-CN" sz="2000" b="0" i="1" smtClean="0">
                          <a:latin typeface="Cambria Math" panose="02040503050406030204" pitchFamily="18" charset="0"/>
                          <a:ea typeface="Microsoft YaHei" charset="-122"/>
                          <a:cs typeface="Microsoft YaHei" charset="-122"/>
                        </a:rPr>
                        <m:t>, </m:t>
                      </m:r>
                      <m:r>
                        <a:rPr lang="zh-CN" altLang="en-US" sz="2000" b="0" i="1" smtClean="0">
                          <a:latin typeface="Cambria Math" panose="02040503050406030204" pitchFamily="18" charset="0"/>
                          <a:ea typeface="Microsoft YaHei" charset="-122"/>
                          <a:cs typeface="Microsoft YaHei" charset="-122"/>
                        </a:rPr>
                        <m:t>∀</m:t>
                      </m:r>
                      <m:r>
                        <a:rPr lang="en-US" altLang="zh-CN" sz="2000" b="0" i="1" smtClean="0">
                          <a:latin typeface="Cambria Math" panose="02040503050406030204" pitchFamily="18" charset="0"/>
                          <a:ea typeface="Microsoft YaHei" charset="-122"/>
                          <a:cs typeface="Microsoft YaHei" charset="-122"/>
                        </a:rPr>
                        <m:t>𝑛</m:t>
                      </m:r>
                      <m:r>
                        <a:rPr lang="en-US" altLang="zh-CN" sz="2000" b="0" i="1" smtClean="0">
                          <a:latin typeface="Cambria Math" panose="02040503050406030204" pitchFamily="18" charset="0"/>
                          <a:ea typeface="Cambria Math" panose="02040503050406030204" pitchFamily="18" charset="0"/>
                          <a:cs typeface="Microsoft YaHei" charset="-122"/>
                        </a:rPr>
                        <m:t>∈</m:t>
                      </m:r>
                      <m:r>
                        <a:rPr lang="en-US" altLang="zh-CN" sz="2000" b="0" i="1" smtClean="0">
                          <a:latin typeface="Cambria Math" panose="02040503050406030204" pitchFamily="18" charset="0"/>
                          <a:ea typeface="Cambria Math" panose="02040503050406030204" pitchFamily="18" charset="0"/>
                          <a:cs typeface="Microsoft YaHei" charset="-122"/>
                        </a:rPr>
                        <m:t>𝑁</m:t>
                      </m:r>
                    </m:oMath>
                  </m:oMathPara>
                </a14:m>
                <a:endParaRPr lang="en-US" altLang="zh-CN" sz="2000" i="1" dirty="0">
                  <a:latin typeface="Tahoma" panose="020B0604030504040204" pitchFamily="34" charset="0"/>
                  <a:ea typeface="Tahoma" panose="020B0604030504040204" pitchFamily="34" charset="0"/>
                  <a:cs typeface="Tahoma" panose="020B0604030504040204" pitchFamily="34" charset="0"/>
                </a:endParaRPr>
              </a:p>
              <a:p>
                <a:pPr marL="783541" lvl="1" indent="-342900">
                  <a:lnSpc>
                    <a:spcPct val="150000"/>
                  </a:lnSpc>
                  <a:spcBef>
                    <a:spcPts val="1200"/>
                  </a:spcBef>
                  <a:buFont typeface="Wingdings" panose="05000000000000000000" pitchFamily="2" charset="2"/>
                  <a:buChar char="Ø"/>
                </a:pPr>
                <a:r>
                  <a:rPr lang="en-US" altLang="zh-CN" sz="2000" b="1" dirty="0">
                    <a:latin typeface="Tahoma" panose="020B0604030504040204" pitchFamily="34" charset="0"/>
                    <a:ea typeface="Tahoma" panose="020B0604030504040204" pitchFamily="34" charset="0"/>
                    <a:cs typeface="Tahoma" panose="020B0604030504040204" pitchFamily="34" charset="0"/>
                  </a:rPr>
                  <a:t>Asymptotical Stability</a:t>
                </a:r>
              </a:p>
              <a:p>
                <a:pPr marL="440641" lvl="1" indent="0" algn="ctr">
                  <a:lnSpc>
                    <a:spcPct val="150000"/>
                  </a:lnSpc>
                  <a:spcBef>
                    <a:spcPts val="1200"/>
                  </a:spcBef>
                  <a:buNone/>
                </a:pPr>
                <a14:m>
                  <m:oMathPara xmlns:m="http://schemas.openxmlformats.org/officeDocument/2006/math">
                    <m:oMathParaPr>
                      <m:jc m:val="center"/>
                    </m:oMathParaPr>
                    <m:oMath xmlns:m="http://schemas.openxmlformats.org/officeDocument/2006/math">
                      <m:r>
                        <a:rPr lang="zh-CN" altLang="en-US" sz="2000" b="0" i="1">
                          <a:latin typeface="Cambria Math" panose="02040503050406030204" pitchFamily="18" charset="0"/>
                          <a:ea typeface="Microsoft YaHei" charset="-122"/>
                          <a:cs typeface="Microsoft YaHei" charset="-122"/>
                        </a:rPr>
                        <m:t>∃</m:t>
                      </m:r>
                      <m:sSub>
                        <m:sSubPr>
                          <m:ctrlPr>
                            <a:rPr lang="en-US" altLang="zh-CN" sz="2000" i="1">
                              <a:latin typeface="Cambria Math" charset="0"/>
                              <a:ea typeface="Microsoft YaHei" charset="-122"/>
                            </a:rPr>
                          </m:ctrlPr>
                        </m:sSubPr>
                        <m:e>
                          <m:r>
                            <a:rPr lang="zh-CN" altLang="en-US" sz="2000" b="0" i="1">
                              <a:latin typeface="Cambria Math" panose="02040503050406030204" pitchFamily="18" charset="0"/>
                              <a:ea typeface="Microsoft YaHei" charset="-122"/>
                              <a:cs typeface="Microsoft YaHei" charset="-122"/>
                            </a:rPr>
                            <m:t>𝛿</m:t>
                          </m:r>
                        </m:e>
                        <m:sub>
                          <m:r>
                            <a:rPr lang="en-US" altLang="zh-CN" sz="2000" b="0" i="1">
                              <a:latin typeface="Cambria Math" panose="02040503050406030204" pitchFamily="18" charset="0"/>
                              <a:ea typeface="Microsoft YaHei" charset="-122"/>
                            </a:rPr>
                            <m:t>𝑒</m:t>
                          </m:r>
                        </m:sub>
                      </m:sSub>
                      <m:r>
                        <a:rPr lang="en-US" altLang="zh-CN" sz="2000" b="0" i="1">
                          <a:latin typeface="Cambria Math" panose="02040503050406030204" pitchFamily="18" charset="0"/>
                          <a:ea typeface="Microsoft YaHei" charset="-122"/>
                          <a:cs typeface="Microsoft YaHei" charset="-122"/>
                        </a:rPr>
                        <m:t>&gt;0,</m:t>
                      </m:r>
                      <m:r>
                        <a:rPr lang="en-US" altLang="zh-CN" sz="2000" b="0" i="1" smtClean="0">
                          <a:latin typeface="Cambria Math" panose="02040503050406030204" pitchFamily="18" charset="0"/>
                          <a:ea typeface="Microsoft YaHei" charset="-122"/>
                          <a:cs typeface="Microsoft YaHei" charset="-122"/>
                        </a:rPr>
                        <m:t> </m:t>
                      </m:r>
                      <m:r>
                        <a:rPr lang="en-US" altLang="zh-CN" sz="2000" b="0" i="1">
                          <a:latin typeface="Cambria Math" panose="02040503050406030204" pitchFamily="18" charset="0"/>
                          <a:ea typeface="Microsoft YaHei" charset="-122"/>
                          <a:cs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𝑥</m:t>
                      </m:r>
                      <m:r>
                        <a:rPr lang="en-US" altLang="zh-CN" sz="2000" b="0" i="1">
                          <a:latin typeface="Cambria Math" panose="02040503050406030204" pitchFamily="18" charset="0"/>
                          <a:ea typeface="Cambria Math" panose="02040503050406030204" pitchFamily="18" charset="0"/>
                          <a:cs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𝑦</m:t>
                      </m:r>
                      <m:r>
                        <a:rPr lang="en-US" altLang="zh-CN" sz="2000" b="0" i="1">
                          <a:latin typeface="Cambria Math" panose="02040503050406030204" pitchFamily="18" charset="0"/>
                          <a:ea typeface="Cambria Math" panose="02040503050406030204" pitchFamily="18" charset="0"/>
                          <a:cs typeface="Microsoft YaHei" charset="-122"/>
                        </a:rPr>
                        <m:t>∈</m:t>
                      </m:r>
                      <m:r>
                        <a:rPr lang="en-US" altLang="zh-CN" sz="2000" b="0" i="1">
                          <a:latin typeface="Cambria Math" panose="02040503050406030204" pitchFamily="18" charset="0"/>
                          <a:ea typeface="Cambria Math" panose="02040503050406030204" pitchFamily="18" charset="0"/>
                          <a:cs typeface="Microsoft YaHei" charset="-122"/>
                        </a:rPr>
                        <m:t>𝑋</m:t>
                      </m:r>
                    </m:oMath>
                  </m:oMathPara>
                </a14:m>
                <a:endParaRPr lang="en-US" altLang="zh-CN" sz="2000" i="1" dirty="0">
                  <a:latin typeface="Tahoma" panose="020B0604030504040204" pitchFamily="34" charset="0"/>
                  <a:ea typeface="Tahoma" panose="020B0604030504040204" pitchFamily="34" charset="0"/>
                  <a:cs typeface="Tahoma" panose="020B0604030504040204" pitchFamily="34" charset="0"/>
                </a:endParaRPr>
              </a:p>
              <a:p>
                <a:pPr marL="440641" lvl="1" indent="0">
                  <a:lnSpc>
                    <a:spcPct val="150000"/>
                  </a:lnSpc>
                  <a:spcBef>
                    <a:spcPts val="1200"/>
                  </a:spcBef>
                  <a:buNone/>
                </a:pPr>
                <a14:m>
                  <m:oMathPara xmlns:m="http://schemas.openxmlformats.org/officeDocument/2006/math">
                    <m:oMathParaPr>
                      <m:jc m:val="center"/>
                    </m:oMathParaPr>
                    <m:oMath xmlns:m="http://schemas.openxmlformats.org/officeDocument/2006/math">
                      <m:r>
                        <a:rPr lang="en-US" altLang="zh-CN" sz="2000" b="0" i="1">
                          <a:latin typeface="Cambria Math" panose="02040503050406030204" pitchFamily="18" charset="0"/>
                          <a:ea typeface="Microsoft YaHei" charset="-122"/>
                          <a:cs typeface="Microsoft YaHei" charset="-122"/>
                        </a:rPr>
                        <m:t>𝑑</m:t>
                      </m:r>
                      <m:d>
                        <m:dPr>
                          <m:ctrlPr>
                            <a:rPr lang="en-US" altLang="zh-CN" sz="2000" i="1">
                              <a:latin typeface="Cambria Math" charset="0"/>
                              <a:ea typeface="Microsoft YaHei" charset="-122"/>
                              <a:cs typeface="Microsoft YaHei" charset="-122"/>
                            </a:rPr>
                          </m:ctrlPr>
                        </m:dPr>
                        <m:e>
                          <m:r>
                            <a:rPr lang="en-US" altLang="zh-CN" sz="2000" b="0" i="1">
                              <a:latin typeface="Cambria Math" panose="02040503050406030204" pitchFamily="18" charset="0"/>
                              <a:ea typeface="Microsoft YaHei" charset="-122"/>
                              <a:cs typeface="Microsoft YaHei" charset="-122"/>
                            </a:rPr>
                            <m:t>𝑥</m:t>
                          </m:r>
                          <m:r>
                            <a:rPr lang="en-US" altLang="zh-CN" sz="2000" b="0" i="1">
                              <a:latin typeface="Cambria Math" panose="02040503050406030204" pitchFamily="18" charset="0"/>
                              <a:ea typeface="Microsoft YaHei" charset="-122"/>
                              <a:cs typeface="Microsoft YaHei" charset="-122"/>
                            </a:rPr>
                            <m:t>,</m:t>
                          </m:r>
                          <m:r>
                            <a:rPr lang="en-US" altLang="zh-CN" sz="2000" b="0" i="1">
                              <a:latin typeface="Cambria Math" panose="02040503050406030204" pitchFamily="18" charset="0"/>
                              <a:ea typeface="Microsoft YaHei" charset="-122"/>
                              <a:cs typeface="Microsoft YaHei" charset="-122"/>
                            </a:rPr>
                            <m:t>𝑦</m:t>
                          </m:r>
                        </m:e>
                      </m:d>
                      <m:r>
                        <a:rPr lang="en-US" altLang="zh-CN" sz="2000" b="0" i="1">
                          <a:latin typeface="Cambria Math" panose="02040503050406030204" pitchFamily="18" charset="0"/>
                          <a:ea typeface="Microsoft YaHei" charset="-122"/>
                          <a:cs typeface="Microsoft YaHei" charset="-122"/>
                        </a:rPr>
                        <m:t>&lt;</m:t>
                      </m:r>
                      <m:sSub>
                        <m:sSubPr>
                          <m:ctrlPr>
                            <a:rPr lang="en-US" altLang="zh-CN" sz="2000" i="1">
                              <a:latin typeface="Cambria Math" charset="0"/>
                              <a:ea typeface="Microsoft YaHei" charset="-122"/>
                            </a:rPr>
                          </m:ctrlPr>
                        </m:sSubPr>
                        <m:e>
                          <m:r>
                            <a:rPr lang="zh-CN" altLang="en-US" sz="2000" b="0" i="1">
                              <a:latin typeface="Cambria Math" panose="02040503050406030204" pitchFamily="18" charset="0"/>
                              <a:ea typeface="Microsoft YaHei" charset="-122"/>
                              <a:cs typeface="Microsoft YaHei" charset="-122"/>
                            </a:rPr>
                            <m:t>𝛿</m:t>
                          </m:r>
                        </m:e>
                        <m:sub>
                          <m:r>
                            <a:rPr lang="en-US" altLang="zh-CN" sz="2000" b="0" i="1">
                              <a:latin typeface="Cambria Math" panose="02040503050406030204" pitchFamily="18" charset="0"/>
                              <a:ea typeface="Microsoft YaHei" charset="-122"/>
                            </a:rPr>
                            <m:t>𝑒</m:t>
                          </m:r>
                        </m:sub>
                      </m:sSub>
                      <m:r>
                        <a:rPr lang="zh-CN" altLang="en-US" sz="2000" b="0" i="1">
                          <a:latin typeface="Cambria Math" panose="02040503050406030204" pitchFamily="18" charset="0"/>
                          <a:ea typeface="Microsoft YaHei" charset="-122"/>
                          <a:cs typeface="Microsoft YaHei" charset="-122"/>
                        </a:rPr>
                        <m:t>⇒</m:t>
                      </m:r>
                      <m:limLow>
                        <m:limLowPr>
                          <m:ctrlPr>
                            <a:rPr lang="pt-BR" altLang="zh-CN" sz="2000" i="1">
                              <a:latin typeface="Cambria Math" charset="0"/>
                              <a:ea typeface="Cambria Math" panose="02040503050406030204" pitchFamily="18" charset="0"/>
                              <a:cs typeface="Microsoft YaHei" charset="-122"/>
                            </a:rPr>
                          </m:ctrlPr>
                        </m:limLowPr>
                        <m:e>
                          <m:r>
                            <m:rPr>
                              <m:sty m:val="p"/>
                            </m:rPr>
                            <a:rPr lang="pt-BR" altLang="zh-CN" sz="2000" b="0">
                              <a:latin typeface="Cambria Math" panose="02040503050406030204" pitchFamily="18" charset="0"/>
                              <a:ea typeface="Cambria Math" panose="02040503050406030204" pitchFamily="18" charset="0"/>
                              <a:cs typeface="Microsoft YaHei" charset="-122"/>
                            </a:rPr>
                            <m:t>lim</m:t>
                          </m:r>
                        </m:e>
                        <m:lim>
                          <m:r>
                            <a:rPr lang="pt-BR" altLang="zh-CN" sz="2000" b="0" i="1">
                              <a:latin typeface="Cambria Math" panose="02040503050406030204" pitchFamily="18" charset="0"/>
                              <a:ea typeface="Cambria Math" panose="02040503050406030204" pitchFamily="18" charset="0"/>
                              <a:cs typeface="Microsoft YaHei" charset="-122"/>
                            </a:rPr>
                            <m:t>𝑛</m:t>
                          </m:r>
                          <m:r>
                            <a:rPr lang="pt-BR" altLang="zh-CN" sz="2000" b="0" i="1">
                              <a:latin typeface="Cambria Math" panose="02040503050406030204" pitchFamily="18" charset="0"/>
                              <a:ea typeface="Cambria Math" panose="02040503050406030204" pitchFamily="18" charset="0"/>
                              <a:cs typeface="Microsoft YaHei" charset="-122"/>
                            </a:rPr>
                            <m:t>→∞</m:t>
                          </m:r>
                        </m:lim>
                      </m:limLow>
                      <m:r>
                        <a:rPr lang="en-US" altLang="zh-CN" sz="2000" b="0" i="1">
                          <a:latin typeface="Cambria Math" panose="02040503050406030204" pitchFamily="18" charset="0"/>
                          <a:ea typeface="Cambria Math" panose="02040503050406030204" pitchFamily="18" charset="0"/>
                          <a:cs typeface="Microsoft YaHei" charset="-122"/>
                        </a:rPr>
                        <m:t>𝑑</m:t>
                      </m:r>
                      <m:d>
                        <m:dPr>
                          <m:ctrlPr>
                            <a:rPr lang="en-US" altLang="zh-CN" sz="2000" i="1">
                              <a:latin typeface="Cambria Math" charset="0"/>
                              <a:ea typeface="Cambria Math" panose="02040503050406030204" pitchFamily="18" charset="0"/>
                              <a:cs typeface="Microsoft YaHei" charset="-122"/>
                            </a:rPr>
                          </m:ctrlPr>
                        </m:dPr>
                        <m:e>
                          <m:sSup>
                            <m:sSupPr>
                              <m:ctrlPr>
                                <a:rPr lang="en-US" altLang="zh-CN" sz="2000" i="1">
                                  <a:latin typeface="Cambria Math"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𝑓</m:t>
                              </m:r>
                            </m:e>
                            <m:sup>
                              <m:r>
                                <a:rPr lang="en-US" altLang="zh-CN" sz="2000" b="0" i="1">
                                  <a:latin typeface="Cambria Math" panose="02040503050406030204" pitchFamily="18" charset="0"/>
                                  <a:ea typeface="Cambria Math" panose="02040503050406030204" pitchFamily="18" charset="0"/>
                                </a:rPr>
                                <m:t>𝑛</m:t>
                              </m:r>
                            </m:sup>
                          </m:sSup>
                          <m:d>
                            <m:dPr>
                              <m:ctrlPr>
                                <a:rPr lang="en-US" altLang="zh-CN" sz="2000" i="1">
                                  <a:latin typeface="Cambria Math" charset="0"/>
                                  <a:ea typeface="Cambria Math" panose="02040503050406030204" pitchFamily="18" charset="0"/>
                                  <a:cs typeface="Microsoft YaHei" charset="-122"/>
                                </a:rPr>
                              </m:ctrlPr>
                            </m:dPr>
                            <m:e>
                              <m:r>
                                <a:rPr lang="en-US" altLang="zh-CN" sz="2000" b="0" i="1">
                                  <a:latin typeface="Cambria Math" panose="02040503050406030204" pitchFamily="18" charset="0"/>
                                  <a:ea typeface="Cambria Math" panose="02040503050406030204" pitchFamily="18" charset="0"/>
                                  <a:cs typeface="Microsoft YaHei" charset="-122"/>
                                </a:rPr>
                                <m:t>𝑥</m:t>
                              </m:r>
                            </m:e>
                          </m:d>
                          <m:r>
                            <a:rPr lang="en-US" altLang="zh-CN" sz="2000" b="0" i="1">
                              <a:latin typeface="Cambria Math" panose="02040503050406030204" pitchFamily="18" charset="0"/>
                              <a:ea typeface="Cambria Math" panose="02040503050406030204" pitchFamily="18" charset="0"/>
                              <a:cs typeface="Microsoft YaHei" charset="-122"/>
                            </a:rPr>
                            <m:t>,</m:t>
                          </m:r>
                          <m:sSup>
                            <m:sSupPr>
                              <m:ctrlPr>
                                <a:rPr lang="en-US" altLang="zh-CN" sz="2000" i="1">
                                  <a:latin typeface="Cambria Math" charset="0"/>
                                  <a:ea typeface="Cambria Math" panose="02040503050406030204" pitchFamily="18" charset="0"/>
                                </a:rPr>
                              </m:ctrlPr>
                            </m:sSupPr>
                            <m:e>
                              <m:r>
                                <a:rPr lang="en-US" altLang="zh-CN" sz="2000" b="0" i="1">
                                  <a:latin typeface="Cambria Math" panose="02040503050406030204" pitchFamily="18" charset="0"/>
                                  <a:ea typeface="Cambria Math" panose="02040503050406030204" pitchFamily="18" charset="0"/>
                                </a:rPr>
                                <m:t>𝑓</m:t>
                              </m:r>
                            </m:e>
                            <m:sup>
                              <m:r>
                                <a:rPr lang="en-US" altLang="zh-CN" sz="2000" b="0" i="1">
                                  <a:latin typeface="Cambria Math" panose="02040503050406030204" pitchFamily="18" charset="0"/>
                                  <a:ea typeface="Cambria Math" panose="02040503050406030204" pitchFamily="18" charset="0"/>
                                </a:rPr>
                                <m:t>𝑛</m:t>
                              </m:r>
                            </m:sup>
                          </m:sSup>
                          <m:d>
                            <m:dPr>
                              <m:ctrlPr>
                                <a:rPr lang="en-US" altLang="zh-CN" sz="2000" i="1">
                                  <a:latin typeface="Cambria Math" charset="0"/>
                                  <a:ea typeface="Cambria Math" panose="02040503050406030204" pitchFamily="18" charset="0"/>
                                  <a:cs typeface="Microsoft YaHei" charset="-122"/>
                                </a:rPr>
                              </m:ctrlPr>
                            </m:dPr>
                            <m:e>
                              <m:r>
                                <a:rPr lang="en-US" altLang="zh-CN" sz="2000" b="0" i="1">
                                  <a:latin typeface="Cambria Math" panose="02040503050406030204" pitchFamily="18" charset="0"/>
                                  <a:ea typeface="Cambria Math" panose="02040503050406030204" pitchFamily="18" charset="0"/>
                                  <a:cs typeface="Microsoft YaHei" charset="-122"/>
                                </a:rPr>
                                <m:t>𝑦</m:t>
                              </m:r>
                            </m:e>
                          </m:d>
                        </m:e>
                      </m:d>
                      <m:r>
                        <a:rPr lang="en-US" altLang="zh-CN" sz="2000" b="0" i="1">
                          <a:latin typeface="Cambria Math" panose="02040503050406030204" pitchFamily="18" charset="0"/>
                          <a:ea typeface="Cambria Math" panose="02040503050406030204" pitchFamily="18" charset="0"/>
                          <a:cs typeface="Microsoft YaHei" charset="-122"/>
                        </a:rPr>
                        <m:t>=0</m:t>
                      </m:r>
                    </m:oMath>
                  </m:oMathPara>
                </a14:m>
                <a:endParaRPr lang="en-US" altLang="zh-CN" sz="20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Text Placeholder 1">
                <a:extLst>
                  <a:ext uri="{FF2B5EF4-FFF2-40B4-BE49-F238E27FC236}">
                    <a16:creationId xmlns:a16="http://schemas.microsoft.com/office/drawing/2014/main" id="{A329D15E-9FE4-46D3-9C18-AC243B79CA78}"/>
                  </a:ext>
                </a:extLst>
              </p:cNvPr>
              <p:cNvSpPr>
                <a:spLocks noGrp="1" noRot="1" noChangeAspect="1" noMove="1" noResize="1" noEditPoints="1" noAdjustHandles="1" noChangeArrowheads="1" noChangeShapeType="1" noTextEdit="1"/>
              </p:cNvSpPr>
              <p:nvPr>
                <p:ph type="body" idx="1"/>
              </p:nvPr>
            </p:nvSpPr>
            <p:spPr>
              <a:xfrm>
                <a:off x="152399" y="1547762"/>
                <a:ext cx="8686799" cy="4624437"/>
              </a:xfrm>
              <a:blipFill>
                <a:blip r:embed="rId2"/>
                <a:stretch>
                  <a:fillRect/>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xmlns="" id="{990C362F-5535-455B-BE0A-11CB4FFB4444}"/>
              </a:ext>
            </a:extLst>
          </p:cNvPr>
          <p:cNvSpPr>
            <a:spLocks noGrp="1"/>
          </p:cNvSpPr>
          <p:nvPr>
            <p:ph type="body" idx="2"/>
          </p:nvPr>
        </p:nvSpPr>
        <p:spPr/>
        <p:txBody>
          <a:bodyPr/>
          <a:lstStyle/>
          <a:p>
            <a:pPr marL="203091" indent="0" algn="ctr">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Lyapunov and Stability Theory</a:t>
            </a:r>
          </a:p>
        </p:txBody>
      </p:sp>
      <p:sp>
        <p:nvSpPr>
          <p:cNvPr id="4" name="文本框 16">
            <a:extLst>
              <a:ext uri="{FF2B5EF4-FFF2-40B4-BE49-F238E27FC236}">
                <a16:creationId xmlns:a16="http://schemas.microsoft.com/office/drawing/2014/main" xmlns="" id="{943B4D54-3406-4C5A-9E98-E0A1D6C2B471}"/>
              </a:ext>
            </a:extLst>
          </p:cNvPr>
          <p:cNvSpPr txBox="1"/>
          <p:nvPr/>
        </p:nvSpPr>
        <p:spPr>
          <a:xfrm>
            <a:off x="152400" y="1086097"/>
            <a:ext cx="6487738" cy="461665"/>
          </a:xfrm>
          <a:prstGeom prst="rect">
            <a:avLst/>
          </a:prstGeom>
          <a:noFill/>
        </p:spPr>
        <p:txBody>
          <a:bodyPr wrap="none" rtlCol="0">
            <a:spAutoFit/>
          </a:bodyPr>
          <a:lstStyle/>
          <a:p>
            <a:pPr marL="457200" indent="-457200">
              <a:buFont typeface="Wingdings" panose="05000000000000000000" pitchFamily="2" charset="2"/>
              <a:buChar char="v"/>
            </a:pPr>
            <a:r>
              <a:rPr kumimoji="1" lang="en-US" altLang="zh-CN" sz="2400" b="1" dirty="0">
                <a:latin typeface="Tahoma" panose="020B0604030504040204" pitchFamily="34" charset="0"/>
                <a:ea typeface="Tahoma" panose="020B0604030504040204" pitchFamily="34" charset="0"/>
                <a:cs typeface="Tahoma" panose="020B0604030504040204" pitchFamily="34" charset="0"/>
              </a:rPr>
              <a:t>Discrete form in time-slotted systems</a:t>
            </a:r>
          </a:p>
        </p:txBody>
      </p:sp>
      <p:sp>
        <p:nvSpPr>
          <p:cNvPr id="5" name="Slide Number Placeholder 4">
            <a:extLst>
              <a:ext uri="{FF2B5EF4-FFF2-40B4-BE49-F238E27FC236}">
                <a16:creationId xmlns:a16="http://schemas.microsoft.com/office/drawing/2014/main" xmlns="" id="{3270FBE2-BA82-496A-869F-C969CA3091E9}"/>
              </a:ext>
            </a:extLst>
          </p:cNvPr>
          <p:cNvSpPr>
            <a:spLocks noGrp="1"/>
          </p:cNvSpPr>
          <p:nvPr>
            <p:ph type="sldNum" idx="10"/>
          </p:nvPr>
        </p:nvSpPr>
        <p:spPr/>
        <p:txBody>
          <a:bodyPr/>
          <a:lstStyle/>
          <a:p>
            <a:fld id="{3B62EEA0-407C-F845-9485-6BA8F1FD51F2}" type="slidenum">
              <a:rPr lang="en-US" altLang="zh-CN" smtClean="0"/>
              <a:pPr/>
              <a:t>8</a:t>
            </a:fld>
            <a:r>
              <a:rPr lang="en-US" altLang="zh-CN"/>
              <a:t>/44</a:t>
            </a:r>
            <a:endParaRPr lang="en-US" altLang="zh-CN" dirty="0"/>
          </a:p>
        </p:txBody>
      </p:sp>
    </p:spTree>
    <p:extLst>
      <p:ext uri="{BB962C8B-B14F-4D97-AF65-F5344CB8AC3E}">
        <p14:creationId xmlns:p14="http://schemas.microsoft.com/office/powerpoint/2010/main" val="298970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02"/>
          <p:cNvSpPr txBox="1">
            <a:spLocks noGrp="1"/>
          </p:cNvSpPr>
          <p:nvPr>
            <p:ph type="body" idx="2"/>
          </p:nvPr>
        </p:nvSpPr>
        <p:spPr>
          <a:xfrm>
            <a:off x="2209800" y="152400"/>
            <a:ext cx="6553200" cy="609600"/>
          </a:xfrm>
        </p:spPr>
        <p:txBody>
          <a:bodyPr lIns="45677" tIns="45677" rIns="45677" bIns="45677"/>
          <a:lstStyle/>
          <a:p>
            <a:pPr marL="320675" indent="-320675" algn="ctr" eaLnBrk="1" hangingPunct="1">
              <a:spcBef>
                <a:spcPct val="0"/>
              </a:spcBef>
              <a:spcAft>
                <a:spcPct val="0"/>
              </a:spcAft>
              <a:buClr>
                <a:srgbClr val="F2F2F2"/>
              </a:buClr>
              <a:buSzPct val="25000"/>
              <a:buFontTx/>
              <a:buNone/>
            </a:pPr>
            <a:r>
              <a:rPr kumimoji="0" lang="en-US" altLang="zh-CN" dirty="0">
                <a:solidFill>
                  <a:srgbClr val="F2F2F2"/>
                </a:solidFill>
                <a:latin typeface="Tahoma" panose="020B0604030504040204" pitchFamily="34" charset="0"/>
                <a:ea typeface="Tahoma" panose="020B0604030504040204" pitchFamily="34" charset="0"/>
                <a:cs typeface="Tahoma" panose="020B0604030504040204" pitchFamily="34" charset="0"/>
                <a:sym typeface="Calibri" charset="0"/>
              </a:rPr>
              <a:t>Outline</a:t>
            </a:r>
          </a:p>
        </p:txBody>
      </p:sp>
      <p:grpSp>
        <p:nvGrpSpPr>
          <p:cNvPr id="22" name="Group 21">
            <a:extLst>
              <a:ext uri="{FF2B5EF4-FFF2-40B4-BE49-F238E27FC236}">
                <a16:creationId xmlns:a16="http://schemas.microsoft.com/office/drawing/2014/main" xmlns="" id="{2E091083-B014-4FF4-BC6E-CED5AB0393CD}"/>
              </a:ext>
            </a:extLst>
          </p:cNvPr>
          <p:cNvGrpSpPr/>
          <p:nvPr/>
        </p:nvGrpSpPr>
        <p:grpSpPr>
          <a:xfrm>
            <a:off x="776620" y="5796486"/>
            <a:ext cx="6154081" cy="430887"/>
            <a:chOff x="776621" y="5748795"/>
            <a:chExt cx="6154081" cy="430887"/>
          </a:xfrm>
        </p:grpSpPr>
        <p:sp>
          <p:nvSpPr>
            <p:cNvPr id="8" name="矩形 14"/>
            <p:cNvSpPr/>
            <p:nvPr/>
          </p:nvSpPr>
          <p:spPr>
            <a:xfrm>
              <a:off x="776621" y="5805839"/>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5</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12" name="标题 3"/>
            <p:cNvSpPr txBox="1">
              <a:spLocks/>
            </p:cNvSpPr>
            <p:nvPr/>
          </p:nvSpPr>
          <p:spPr>
            <a:xfrm>
              <a:off x="1219200" y="5748795"/>
              <a:ext cx="571150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sz="2200" dirty="0">
                  <a:solidFill>
                    <a:schemeClr val="tx1"/>
                  </a:solidFill>
                  <a:latin typeface="Cambria" panose="02040503050406030204" pitchFamily="18" charset="0"/>
                  <a:ea typeface="Cambria" panose="02040503050406030204" pitchFamily="18" charset="0"/>
                  <a:cs typeface="Times New Roman" charset="0"/>
                </a:rPr>
                <a:t>Conclusions</a:t>
              </a:r>
              <a:endParaRPr lang="zh-CN" altLang="en-US" sz="2200" dirty="0">
                <a:solidFill>
                  <a:schemeClr val="tx1"/>
                </a:solidFill>
                <a:latin typeface="Cambria" panose="02040503050406030204" pitchFamily="18" charset="0"/>
                <a:ea typeface="Times New Roman" charset="0"/>
                <a:cs typeface="Times New Roman" charset="0"/>
              </a:endParaRPr>
            </a:p>
          </p:txBody>
        </p:sp>
      </p:grpSp>
      <p:grpSp>
        <p:nvGrpSpPr>
          <p:cNvPr id="4" name="Group 3">
            <a:extLst>
              <a:ext uri="{FF2B5EF4-FFF2-40B4-BE49-F238E27FC236}">
                <a16:creationId xmlns:a16="http://schemas.microsoft.com/office/drawing/2014/main" xmlns="" id="{92E7697C-0E9F-464F-BD0D-45F088DA3551}"/>
              </a:ext>
            </a:extLst>
          </p:cNvPr>
          <p:cNvGrpSpPr/>
          <p:nvPr/>
        </p:nvGrpSpPr>
        <p:grpSpPr>
          <a:xfrm>
            <a:off x="776620" y="1488264"/>
            <a:ext cx="8181426" cy="400110"/>
            <a:chOff x="776620" y="2015345"/>
            <a:chExt cx="8181426" cy="400110"/>
          </a:xfrm>
        </p:grpSpPr>
        <p:sp>
          <p:nvSpPr>
            <p:cNvPr id="6" name="矩形 4"/>
            <p:cNvSpPr/>
            <p:nvPr/>
          </p:nvSpPr>
          <p:spPr>
            <a:xfrm>
              <a:off x="776620" y="2057000"/>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2</a:t>
              </a:r>
              <a:endParaRPr lang="zh-CN" altLang="en-US" sz="2400" b="1" dirty="0">
                <a:latin typeface="Cambria" panose="02040503050406030204" pitchFamily="18" charset="0"/>
                <a:ea typeface="微软雅黑" panose="020B0503020204020204" pitchFamily="34" charset="-122"/>
              </a:endParaRPr>
            </a:p>
          </p:txBody>
        </p:sp>
        <p:sp>
          <p:nvSpPr>
            <p:cNvPr id="13" name="标题 3"/>
            <p:cNvSpPr txBox="1">
              <a:spLocks/>
            </p:cNvSpPr>
            <p:nvPr/>
          </p:nvSpPr>
          <p:spPr>
            <a:xfrm>
              <a:off x="1219200" y="2015345"/>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b="1" dirty="0">
                  <a:solidFill>
                    <a:schemeClr val="tx1"/>
                  </a:solidFill>
                  <a:latin typeface="Cambria" panose="02040503050406030204" pitchFamily="18" charset="0"/>
                  <a:ea typeface="Cambria" panose="02040503050406030204" pitchFamily="18" charset="0"/>
                  <a:cs typeface="Times New Roman" charset="0"/>
                </a:rPr>
                <a:t>Lyapunov Optimization</a:t>
              </a:r>
              <a:endParaRPr lang="zh-CN" altLang="en-US" b="1" dirty="0">
                <a:solidFill>
                  <a:schemeClr val="tx1"/>
                </a:solidFill>
                <a:latin typeface="Cambria" panose="02040503050406030204" pitchFamily="18" charset="0"/>
                <a:ea typeface="Times New Roman" charset="0"/>
                <a:cs typeface="Times New Roman" charset="0"/>
              </a:endParaRPr>
            </a:p>
          </p:txBody>
        </p:sp>
      </p:grpSp>
      <p:grpSp>
        <p:nvGrpSpPr>
          <p:cNvPr id="5" name="Group 4">
            <a:extLst>
              <a:ext uri="{FF2B5EF4-FFF2-40B4-BE49-F238E27FC236}">
                <a16:creationId xmlns:a16="http://schemas.microsoft.com/office/drawing/2014/main" xmlns="" id="{F988230B-EAAB-4351-86E7-C5F20632CB80}"/>
              </a:ext>
            </a:extLst>
          </p:cNvPr>
          <p:cNvGrpSpPr/>
          <p:nvPr/>
        </p:nvGrpSpPr>
        <p:grpSpPr>
          <a:xfrm>
            <a:off x="776620" y="1061514"/>
            <a:ext cx="8181426" cy="400110"/>
            <a:chOff x="776620" y="1061514"/>
            <a:chExt cx="8181426" cy="400110"/>
          </a:xfrm>
        </p:grpSpPr>
        <p:sp>
          <p:nvSpPr>
            <p:cNvPr id="15" name="矩形 4">
              <a:extLst>
                <a:ext uri="{FF2B5EF4-FFF2-40B4-BE49-F238E27FC236}">
                  <a16:creationId xmlns:a16="http://schemas.microsoft.com/office/drawing/2014/main" xmlns="" id="{68B19367-B4B8-47AB-B137-3BC04A32FE19}"/>
                </a:ext>
              </a:extLst>
            </p:cNvPr>
            <p:cNvSpPr/>
            <p:nvPr/>
          </p:nvSpPr>
          <p:spPr>
            <a:xfrm>
              <a:off x="776620" y="1103169"/>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1</a:t>
              </a:r>
              <a:endParaRPr lang="zh-CN" altLang="en-US" sz="2400" b="1" dirty="0">
                <a:latin typeface="Cambria" panose="02040503050406030204" pitchFamily="18" charset="0"/>
                <a:ea typeface="微软雅黑" panose="020B0503020204020204" pitchFamily="34" charset="-122"/>
              </a:endParaRPr>
            </a:p>
          </p:txBody>
        </p:sp>
        <p:sp>
          <p:nvSpPr>
            <p:cNvPr id="18" name="标题 3">
              <a:extLst>
                <a:ext uri="{FF2B5EF4-FFF2-40B4-BE49-F238E27FC236}">
                  <a16:creationId xmlns:a16="http://schemas.microsoft.com/office/drawing/2014/main" xmlns="" id="{55FAC6D7-7249-44C5-A024-D008F953B1A5}"/>
                </a:ext>
              </a:extLst>
            </p:cNvPr>
            <p:cNvSpPr txBox="1">
              <a:spLocks/>
            </p:cNvSpPr>
            <p:nvPr/>
          </p:nvSpPr>
          <p:spPr>
            <a:xfrm>
              <a:off x="1219200" y="1061514"/>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 Stability</a:t>
              </a:r>
              <a:endParaRPr lang="zh-CN" altLang="en-US" dirty="0">
                <a:solidFill>
                  <a:schemeClr val="tx1"/>
                </a:solidFill>
                <a:latin typeface="Cambria" panose="02040503050406030204" pitchFamily="18" charset="0"/>
                <a:ea typeface="Times New Roman" charset="0"/>
                <a:cs typeface="Times New Roman" charset="0"/>
              </a:endParaRPr>
            </a:p>
          </p:txBody>
        </p:sp>
      </p:grpSp>
      <p:grpSp>
        <p:nvGrpSpPr>
          <p:cNvPr id="21" name="Group 20">
            <a:extLst>
              <a:ext uri="{FF2B5EF4-FFF2-40B4-BE49-F238E27FC236}">
                <a16:creationId xmlns:a16="http://schemas.microsoft.com/office/drawing/2014/main" xmlns="" id="{68E78803-0C4D-4A2B-872B-3C1B1FBA94B5}"/>
              </a:ext>
            </a:extLst>
          </p:cNvPr>
          <p:cNvGrpSpPr/>
          <p:nvPr/>
        </p:nvGrpSpPr>
        <p:grpSpPr>
          <a:xfrm>
            <a:off x="776620" y="5369738"/>
            <a:ext cx="8181426" cy="400110"/>
            <a:chOff x="776620" y="5045522"/>
            <a:chExt cx="8181426" cy="400110"/>
          </a:xfrm>
        </p:grpSpPr>
        <p:sp>
          <p:nvSpPr>
            <p:cNvPr id="19" name="矩形 4">
              <a:extLst>
                <a:ext uri="{FF2B5EF4-FFF2-40B4-BE49-F238E27FC236}">
                  <a16:creationId xmlns:a16="http://schemas.microsoft.com/office/drawing/2014/main" xmlns="" id="{60B469E7-4FFD-4DF9-825B-9095081930DF}"/>
                </a:ext>
              </a:extLst>
            </p:cNvPr>
            <p:cNvSpPr/>
            <p:nvPr/>
          </p:nvSpPr>
          <p:spPr>
            <a:xfrm>
              <a:off x="776620" y="5087177"/>
              <a:ext cx="316801"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mbria" panose="02040503050406030204" pitchFamily="18" charset="0"/>
                  <a:ea typeface="Cambria" panose="02040503050406030204" pitchFamily="18" charset="0"/>
                </a:rPr>
                <a:t>4</a:t>
              </a:r>
              <a:endParaRPr lang="zh-CN" altLang="en-US" sz="2400" b="1" dirty="0">
                <a:latin typeface="Cambria" panose="02040503050406030204" pitchFamily="18" charset="0"/>
                <a:ea typeface="微软雅黑" panose="020B0503020204020204" pitchFamily="34" charset="-122"/>
              </a:endParaRPr>
            </a:p>
          </p:txBody>
        </p:sp>
        <p:sp>
          <p:nvSpPr>
            <p:cNvPr id="20" name="标题 3">
              <a:extLst>
                <a:ext uri="{FF2B5EF4-FFF2-40B4-BE49-F238E27FC236}">
                  <a16:creationId xmlns:a16="http://schemas.microsoft.com/office/drawing/2014/main" xmlns="" id="{D1F09B4D-2250-4C74-A37B-946DB6C5819C}"/>
                </a:ext>
              </a:extLst>
            </p:cNvPr>
            <p:cNvSpPr txBox="1">
              <a:spLocks/>
            </p:cNvSpPr>
            <p:nvPr/>
          </p:nvSpPr>
          <p:spPr>
            <a:xfrm>
              <a:off x="1219200" y="5045522"/>
              <a:ext cx="773884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r>
                <a:rPr lang="en-US" altLang="zh-CN" dirty="0">
                  <a:solidFill>
                    <a:schemeClr val="tx1"/>
                  </a:solidFill>
                  <a:latin typeface="Cambria" panose="02040503050406030204" pitchFamily="18" charset="0"/>
                  <a:ea typeface="Cambria" panose="02040503050406030204" pitchFamily="18" charset="0"/>
                  <a:cs typeface="Times New Roman" charset="0"/>
                </a:rPr>
                <a:t>Lyapunov-Based Reinforcement Learning for Network Routing</a:t>
              </a:r>
              <a:endParaRPr lang="zh-CN" altLang="en-US" dirty="0">
                <a:solidFill>
                  <a:schemeClr val="tx1"/>
                </a:solidFill>
                <a:latin typeface="Cambria" panose="02040503050406030204" pitchFamily="18" charset="0"/>
                <a:ea typeface="Times New Roman" charset="0"/>
                <a:cs typeface="Times New Roman" charset="0"/>
              </a:endParaRPr>
            </a:p>
          </p:txBody>
        </p:sp>
      </p:grpSp>
      <p:sp>
        <p:nvSpPr>
          <p:cNvPr id="23" name="标题 3">
            <a:extLst>
              <a:ext uri="{FF2B5EF4-FFF2-40B4-BE49-F238E27FC236}">
                <a16:creationId xmlns:a16="http://schemas.microsoft.com/office/drawing/2014/main" xmlns="" id="{70F0C314-3E99-44CC-BAF5-8010D6DD358A}"/>
              </a:ext>
            </a:extLst>
          </p:cNvPr>
          <p:cNvSpPr txBox="1">
            <a:spLocks/>
          </p:cNvSpPr>
          <p:nvPr/>
        </p:nvSpPr>
        <p:spPr>
          <a:xfrm>
            <a:off x="1456130" y="1915014"/>
            <a:ext cx="6292659" cy="3001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Static Networks with Fixed States</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Dynamic Networks</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Queue Model</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Queue Stability</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Lyapunov Optimization</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Details</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Performance-Backlog Tradeoff</a:t>
            </a:r>
          </a:p>
          <a:p>
            <a:pPr algn="just">
              <a:lnSpc>
                <a:spcPct val="150000"/>
              </a:lnSpc>
            </a:pPr>
            <a:r>
              <a:rPr lang="en-US" altLang="zh-CN" sz="1600" b="1" dirty="0">
                <a:solidFill>
                  <a:srgbClr val="000000"/>
                </a:solidFill>
                <a:latin typeface="Cambria" panose="02040503050406030204" pitchFamily="18" charset="0"/>
                <a:ea typeface="Cambria" panose="02040503050406030204" pitchFamily="18" charset="0"/>
                <a:cs typeface="Calibri" panose="020F0502020204030204" pitchFamily="34" charset="0"/>
              </a:rPr>
              <a:t>- Application to Mobile Networks with Unreliable Channels</a:t>
            </a:r>
          </a:p>
        </p:txBody>
      </p:sp>
      <p:grpSp>
        <p:nvGrpSpPr>
          <p:cNvPr id="24" name="Group 23">
            <a:extLst>
              <a:ext uri="{FF2B5EF4-FFF2-40B4-BE49-F238E27FC236}">
                <a16:creationId xmlns:a16="http://schemas.microsoft.com/office/drawing/2014/main" xmlns="" id="{9CC65B49-1F22-404C-AE03-F58D97622CD7}"/>
              </a:ext>
            </a:extLst>
          </p:cNvPr>
          <p:cNvGrpSpPr/>
          <p:nvPr/>
        </p:nvGrpSpPr>
        <p:grpSpPr>
          <a:xfrm>
            <a:off x="776620" y="4942988"/>
            <a:ext cx="8181425" cy="400110"/>
            <a:chOff x="776621" y="4139659"/>
            <a:chExt cx="8181425" cy="400110"/>
          </a:xfrm>
        </p:grpSpPr>
        <p:sp>
          <p:nvSpPr>
            <p:cNvPr id="25" name="矩形 8">
              <a:extLst>
                <a:ext uri="{FF2B5EF4-FFF2-40B4-BE49-F238E27FC236}">
                  <a16:creationId xmlns:a16="http://schemas.microsoft.com/office/drawing/2014/main" xmlns="" id="{069B2612-4890-4577-927D-70A344D4C96E}"/>
                </a:ext>
              </a:extLst>
            </p:cNvPr>
            <p:cNvSpPr/>
            <p:nvPr/>
          </p:nvSpPr>
          <p:spPr>
            <a:xfrm>
              <a:off x="776621" y="4213413"/>
              <a:ext cx="316800" cy="3168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Cambria" panose="02040503050406030204" pitchFamily="18" charset="0"/>
                  <a:ea typeface="Cambria" panose="02040503050406030204" pitchFamily="18" charset="0"/>
                </a:rPr>
                <a:t>3</a:t>
              </a:r>
              <a:endParaRPr lang="zh-CN" altLang="en-US" sz="2400" b="1" dirty="0">
                <a:solidFill>
                  <a:schemeClr val="bg1"/>
                </a:solidFill>
                <a:latin typeface="Cambria" panose="02040503050406030204" pitchFamily="18" charset="0"/>
                <a:ea typeface="微软雅黑" panose="020B0503020204020204" pitchFamily="34" charset="-122"/>
              </a:endParaRPr>
            </a:p>
          </p:txBody>
        </p:sp>
        <p:sp>
          <p:nvSpPr>
            <p:cNvPr id="26" name="Rectangle 2">
              <a:extLst>
                <a:ext uri="{FF2B5EF4-FFF2-40B4-BE49-F238E27FC236}">
                  <a16:creationId xmlns:a16="http://schemas.microsoft.com/office/drawing/2014/main" xmlns="" id="{54CF3BBA-C9A2-4F8A-A364-1719B6A354BC}"/>
                </a:ext>
              </a:extLst>
            </p:cNvPr>
            <p:cNvSpPr/>
            <p:nvPr/>
          </p:nvSpPr>
          <p:spPr>
            <a:xfrm>
              <a:off x="1219200" y="4139659"/>
              <a:ext cx="7738846" cy="400110"/>
            </a:xfrm>
            <a:prstGeom prst="rect">
              <a:avLst/>
            </a:prstGeom>
          </p:spPr>
          <p:txBody>
            <a:bodyPr wrap="square">
              <a:spAutoFit/>
            </a:bodyPr>
            <a:lstStyle/>
            <a:p>
              <a:pPr algn="just"/>
              <a:r>
                <a:rPr lang="en-US" altLang="zh-CN" sz="2000" dirty="0">
                  <a:solidFill>
                    <a:schemeClr val="tx1"/>
                  </a:solidFill>
                  <a:latin typeface="Cambria" panose="02040503050406030204" pitchFamily="18" charset="0"/>
                  <a:ea typeface="Cambria" panose="02040503050406030204" pitchFamily="18" charset="0"/>
                  <a:cs typeface="Times New Roman" charset="0"/>
                </a:rPr>
                <a:t>Dynamic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Cache </a:t>
              </a:r>
              <a:r>
                <a:rPr lang="en-US" altLang="zh-CN" sz="2000" dirty="0">
                  <a:solidFill>
                    <a:schemeClr val="tx1"/>
                  </a:solidFill>
                  <a:latin typeface="Cambria" panose="02040503050406030204" pitchFamily="18" charset="0"/>
                  <a:ea typeface="Cambria" panose="02040503050406030204" pitchFamily="18" charset="0"/>
                  <a:cs typeface="Times New Roman" charset="0"/>
                </a:rPr>
                <a:t>P</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lacement</a:t>
              </a:r>
              <a:r>
                <a:rPr lang="en-US" altLang="zh-CN" sz="2000" dirty="0">
                  <a:solidFill>
                    <a:schemeClr val="tx1"/>
                  </a:solidFill>
                  <a:latin typeface="Cambria" panose="02040503050406030204" pitchFamily="18" charset="0"/>
                  <a:ea typeface="Cambria" panose="02040503050406030204" pitchFamily="18" charset="0"/>
                  <a:cs typeface="Times New Roman" charset="0"/>
                </a:rPr>
                <a:t>,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Node </a:t>
              </a:r>
              <a:r>
                <a:rPr lang="en-US" altLang="zh-CN" sz="2000" dirty="0">
                  <a:solidFill>
                    <a:schemeClr val="tx1"/>
                  </a:solidFill>
                  <a:latin typeface="Cambria" panose="02040503050406030204" pitchFamily="18" charset="0"/>
                  <a:ea typeface="Cambria" panose="02040503050406030204" pitchFamily="18" charset="0"/>
                  <a:cs typeface="Times New Roman" charset="0"/>
                </a:rPr>
                <a:t>A</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ssociation</a:t>
              </a:r>
              <a:r>
                <a:rPr lang="en-US" altLang="zh-CN" sz="2000" dirty="0">
                  <a:solidFill>
                    <a:schemeClr val="tx1"/>
                  </a:solidFill>
                  <a:latin typeface="Cambria" panose="02040503050406030204" pitchFamily="18" charset="0"/>
                  <a:ea typeface="Cambria" panose="02040503050406030204" pitchFamily="18" charset="0"/>
                  <a:cs typeface="Times New Roman" charset="0"/>
                </a:rPr>
                <a:t>, and </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Power </a:t>
              </a:r>
              <a:r>
                <a:rPr lang="en-US" altLang="zh-CN" sz="2000" dirty="0">
                  <a:solidFill>
                    <a:schemeClr val="tx1"/>
                  </a:solidFill>
                  <a:latin typeface="Cambria" panose="02040503050406030204" pitchFamily="18" charset="0"/>
                  <a:ea typeface="Cambria" panose="02040503050406030204" pitchFamily="18" charset="0"/>
                  <a:cs typeface="Times New Roman" charset="0"/>
                </a:rPr>
                <a:t>A</a:t>
              </a:r>
              <a:r>
                <a:rPr lang="en-US" altLang="zh-CN" sz="2000" dirty="0" smtClean="0">
                  <a:solidFill>
                    <a:schemeClr val="tx1"/>
                  </a:solidFill>
                  <a:latin typeface="Cambria" panose="02040503050406030204" pitchFamily="18" charset="0"/>
                  <a:ea typeface="Cambria" panose="02040503050406030204" pitchFamily="18" charset="0"/>
                  <a:cs typeface="Times New Roman" charset="0"/>
                </a:rPr>
                <a:t>llocation</a:t>
              </a:r>
              <a:endParaRPr lang="en-US" altLang="zh-CN" sz="2000" dirty="0">
                <a:solidFill>
                  <a:schemeClr val="tx1"/>
                </a:solidFill>
                <a:latin typeface="Cambria" panose="02040503050406030204" pitchFamily="18" charset="0"/>
                <a:ea typeface="Cambria" panose="02040503050406030204" pitchFamily="18" charset="0"/>
                <a:cs typeface="Times New Roman" charset="0"/>
              </a:endParaRPr>
            </a:p>
          </p:txBody>
        </p:sp>
      </p:grpSp>
      <p:sp>
        <p:nvSpPr>
          <p:cNvPr id="2" name="Slide Number Placeholder 1">
            <a:extLst>
              <a:ext uri="{FF2B5EF4-FFF2-40B4-BE49-F238E27FC236}">
                <a16:creationId xmlns:a16="http://schemas.microsoft.com/office/drawing/2014/main" xmlns="" id="{E6E1CB4E-2DE3-40C4-AA29-E5D17B5FD60E}"/>
              </a:ext>
            </a:extLst>
          </p:cNvPr>
          <p:cNvSpPr>
            <a:spLocks noGrp="1"/>
          </p:cNvSpPr>
          <p:nvPr>
            <p:ph type="sldNum" idx="10"/>
          </p:nvPr>
        </p:nvSpPr>
        <p:spPr/>
        <p:txBody>
          <a:bodyPr/>
          <a:lstStyle/>
          <a:p>
            <a:fld id="{3B62EEA0-407C-F845-9485-6BA8F1FD51F2}" type="slidenum">
              <a:rPr lang="en-US" altLang="zh-CN" smtClean="0"/>
              <a:pPr/>
              <a:t>9</a:t>
            </a:fld>
            <a:r>
              <a:rPr lang="en-US" altLang="zh-CN"/>
              <a:t>/44</a:t>
            </a:r>
            <a:endParaRPr lang="en-US" altLang="zh-CN" dirty="0"/>
          </a:p>
        </p:txBody>
      </p:sp>
    </p:spTree>
    <p:extLst>
      <p:ext uri="{BB962C8B-B14F-4D97-AF65-F5344CB8AC3E}">
        <p14:creationId xmlns:p14="http://schemas.microsoft.com/office/powerpoint/2010/main" val="299206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smtClean="0"/>
        </a:defPPr>
      </a:lstStyle>
    </a:txDef>
  </a:objectDefaults>
  <a:extraClrSchemeLst/>
</a:theme>
</file>

<file path=ppt/theme/theme2.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12239</TotalTime>
  <Words>2575</Words>
  <Application>Microsoft Macintosh PowerPoint</Application>
  <PresentationFormat>On-screen Show (4:3)</PresentationFormat>
  <Paragraphs>514</Paragraphs>
  <Slides>46</Slides>
  <Notes>37</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3</vt:i4>
      </vt:variant>
      <vt:variant>
        <vt:lpstr>Slide Titles</vt:lpstr>
      </vt:variant>
      <vt:variant>
        <vt:i4>46</vt:i4>
      </vt:variant>
    </vt:vector>
  </HeadingPairs>
  <TitlesOfParts>
    <vt:vector size="67" baseType="lpstr">
      <vt:lpstr>Arial Black</vt:lpstr>
      <vt:lpstr>Calibri</vt:lpstr>
      <vt:lpstr>Cambria</vt:lpstr>
      <vt:lpstr>Cambria Math</vt:lpstr>
      <vt:lpstr>Courier New</vt:lpstr>
      <vt:lpstr>Microsoft YaHei</vt:lpstr>
      <vt:lpstr>ＭＳ Ｐゴシック</vt:lpstr>
      <vt:lpstr>Symbol</vt:lpstr>
      <vt:lpstr>Tahoma</vt:lpstr>
      <vt:lpstr>Times</vt:lpstr>
      <vt:lpstr>Times New Roman</vt:lpstr>
      <vt:lpstr>Wingdings</vt:lpstr>
      <vt:lpstr>맑은 고딕</vt:lpstr>
      <vt:lpstr>宋体</vt:lpstr>
      <vt:lpstr>微软雅黑</vt:lpstr>
      <vt:lpstr>Arial</vt:lpstr>
      <vt:lpstr>Office Theme</vt:lpstr>
      <vt:lpstr>自定义设计</vt:lpstr>
      <vt:lpstr>Equation</vt:lpstr>
      <vt:lpstr>方程式</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Jingyi</dc:creator>
  <cp:lastModifiedBy>Microsoft Office User</cp:lastModifiedBy>
  <cp:revision>899</cp:revision>
  <dcterms:modified xsi:type="dcterms:W3CDTF">2019-12-15T10:02:24Z</dcterms:modified>
</cp:coreProperties>
</file>